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6" r:id="rId4"/>
    <p:sldId id="259" r:id="rId5"/>
    <p:sldId id="290" r:id="rId6"/>
    <p:sldId id="296" r:id="rId7"/>
    <p:sldId id="297" r:id="rId8"/>
    <p:sldId id="293" r:id="rId9"/>
    <p:sldId id="294" r:id="rId10"/>
    <p:sldId id="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96E"/>
    <a:srgbClr val="D9D9D9"/>
    <a:srgbClr val="FFFFFF"/>
    <a:srgbClr val="FFB641"/>
    <a:srgbClr val="E97132"/>
    <a:srgbClr val="328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DEBED-6A93-4834-8BDB-A82DCBF4D760}" v="85" dt="2025-05-07T18:46:02.825"/>
    <p1510:client id="{4B785BE9-8016-136D-C649-C97F96774F56}" v="14" dt="2025-05-07T18:36:36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927F-B663-F062-E63F-890F842A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81471-FCD5-9313-36BB-40E3939FD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A4CAF-EB14-644A-2B7A-AF4C53A2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404B-DECF-747D-E58A-9F645172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D962-C46A-802C-817C-B675FE15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751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A373-EC47-8982-849C-1D52AB8E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E57D2-27AD-1FBD-9738-B38C506E7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308C3-28AA-F9D6-09B1-FCBA1C81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06F3E-E1C8-E19D-DB89-1C9B03A6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5C5D-37BA-65C6-6148-AB238C3B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15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41C51-2AFC-4977-3472-BDD275D56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96C78-0059-DD66-103F-3038EECB8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91B0-FFA7-91D7-DA42-5687A5CD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5064-E3F2-8C72-77CA-C4F441B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127F-E01A-AB06-51C9-2E80F8CA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70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0C56-D1F5-5619-3322-A07CD496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7B9D-228E-2611-B01C-501BA9149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A0F7-D492-842F-3961-6E04FF52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8A77-677A-0C6E-873F-563241C3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957A-F905-B71A-9C6D-F70CA739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96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C8E-6418-CFD0-991C-A44FCE47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0BF84-1AA6-FEC6-F5FA-96489BBC7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0171-A082-C31F-1F94-FFDFBA5D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80F2-8252-C114-F7D2-A037D9D0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C2E1-6A79-801D-1C3A-5F0605C0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88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6184-2FE7-5B7A-A18E-C81A7D14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54338-7078-3BB9-B425-FC4F2623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80185-9BE6-286D-C846-FD3BA439B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75F5D-9163-375E-7B19-FEF290AF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A7AE4-5BE0-A9BA-33FB-3E5CB7A8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DEEAB-3915-EA7B-24B6-E6508FAE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67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8A0A-E3A6-AF2F-6288-2DA82C23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3E7FF-EF16-D79D-9E1E-117302AB0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D1206-9A7B-E6E0-169A-114669975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594AF-9690-7DFB-DA26-BA11DBF1A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A61D3-7D7F-B1F2-E643-1CA417AE6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A9374-ACF8-F245-1F06-1EC51B87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DE030-F4F6-6B3E-9F1C-7CBEFB20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735D1-6DE2-4D58-8F13-0D1A5714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54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7BCD-1017-AE38-028C-705A70EF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29EE3-557E-7EEC-3FE4-142CCD43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07825-363D-EE2B-37DD-CA5A1C92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B2E6-EB76-285E-AA14-6A91DC89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544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D6B29-D724-6CAC-993C-C54F8762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E0217-F700-3900-45D5-546031A9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D63FC-FE8A-B678-616B-AA95CD82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83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60D8F-A4DD-F8A9-6AB7-32BDCD3E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168C-DE86-3ADA-1BA6-83DAE787E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758EF-1CCE-80DC-CB63-349D4ABEF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EE34B-7A0F-242D-A17C-BA7DDBB4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43E0-E295-F589-80EE-E22C5F59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AE510-627E-E320-E57C-C43D1933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20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C2CB-7F4E-70D1-2E10-D6553ABA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6800D-A53D-3E5A-FA83-284E4A707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817FD-6116-6934-9B85-923F7C937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67F36-C815-C1C8-8F82-6B99DFFE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97E92-39EA-579D-07C7-A92C1FF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F6AA8-C51E-7FA3-AD9D-425DC083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85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AF01AE-5FA4-5B42-B7F7-8120366C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1D5AF-F7BE-1610-1606-C40D9D756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C5CB-062B-B730-D74B-1251D92DD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0E1712-8E04-4B6F-95B9-BAE7CA8C9A42}" type="datetimeFigureOut">
              <a:rPr lang="en-CA" smtClean="0"/>
              <a:t>2025-05-07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DEE00-6DF8-2BFD-C812-E84DA849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558A5-6EE6-AD6A-B4B7-6DA635145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A37BC-882B-4C89-8477-8F181B3AFA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34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elu124/pic0rick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u124/pic0rick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elu124/pic0rick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07648E-80F9-C81E-18A3-74FE044B800F}"/>
              </a:ext>
            </a:extLst>
          </p:cNvPr>
          <p:cNvSpPr txBox="1"/>
          <p:nvPr/>
        </p:nvSpPr>
        <p:spPr>
          <a:xfrm>
            <a:off x="9922042" y="5791738"/>
            <a:ext cx="2135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April 25</a:t>
            </a:r>
            <a:r>
              <a:rPr lang="en-CA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</a:p>
          <a:p>
            <a:pPr algn="r"/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CPS489Y5</a:t>
            </a:r>
          </a:p>
          <a:p>
            <a:pPr algn="r"/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Yimin Xu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8A8B77-B603-4B53-B4BA-10BEC34120D9}"/>
              </a:ext>
            </a:extLst>
          </p:cNvPr>
          <p:cNvGrpSpPr>
            <a:grpSpLocks noChangeAspect="1"/>
          </p:cNvGrpSpPr>
          <p:nvPr/>
        </p:nvGrpSpPr>
        <p:grpSpPr>
          <a:xfrm>
            <a:off x="3578952" y="1456288"/>
            <a:ext cx="6537402" cy="4335450"/>
            <a:chOff x="4564730" y="1194398"/>
            <a:chExt cx="6523757" cy="43264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E7DBAE-E885-C9D8-36D9-0E3177D9C7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4730" y="1194398"/>
              <a:ext cx="6174787" cy="4326400"/>
              <a:chOff x="4886788" y="463551"/>
              <a:chExt cx="7231352" cy="506669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9CE3846-8F8A-565E-AB2B-D78126ED9F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6955424" y="1917351"/>
                <a:ext cx="5066690" cy="2159089"/>
                <a:chOff x="1305513" y="1835229"/>
                <a:chExt cx="7006383" cy="2985658"/>
              </a:xfrm>
            </p:grpSpPr>
            <p:pic>
              <p:nvPicPr>
                <p:cNvPr id="43" name="Picture 2" descr="pic0rick_v1.png">
                  <a:extLst>
                    <a:ext uri="{FF2B5EF4-FFF2-40B4-BE49-F238E27FC236}">
                      <a16:creationId xmlns:a16="http://schemas.microsoft.com/office/drawing/2014/main" id="{FC89F83F-AF32-C392-9C25-1CFD9D21A8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589" b="94632" l="5118" r="98158">
                              <a14:foregroundMark x1="89662" y1="34509" x2="80348" y2="41104"/>
                              <a14:foregroundMark x1="80348" y1="41104" x2="69806" y2="42945"/>
                              <a14:foregroundMark x1="69806" y1="42945" x2="68475" y2="46472"/>
                              <a14:foregroundMark x1="81474" y1="17025" x2="62334" y2="46779"/>
                              <a14:foregroundMark x1="62334" y1="46779" x2="59058" y2="55982"/>
                              <a14:foregroundMark x1="54657" y1="24387" x2="49744" y2="75920"/>
                              <a14:foregroundMark x1="55885" y1="15951" x2="53327" y2="42638"/>
                              <a14:foregroundMark x1="56909" y1="12423" x2="66530" y2="17791"/>
                              <a14:foregroundMark x1="66530" y1="17791" x2="70113" y2="54141"/>
                              <a14:foregroundMark x1="70113" y1="54141" x2="62948" y2="71012"/>
                              <a14:foregroundMark x1="62948" y1="71012" x2="74411" y2="69939"/>
                              <a14:foregroundMark x1="74411" y1="69939" x2="66940" y2="82055"/>
                              <a14:foregroundMark x1="66940" y1="82055" x2="78199" y2="78681"/>
                              <a14:foregroundMark x1="78199" y1="78681" x2="83419" y2="84202"/>
                              <a14:foregroundMark x1="86899" y1="63344" x2="73797" y2="75767"/>
                              <a14:foregroundMark x1="73797" y1="75767" x2="52303" y2="80982"/>
                              <a14:foregroundMark x1="52303" y1="80982" x2="51996" y2="80368"/>
                              <a14:foregroundMark x1="49232" y1="82822" x2="39406" y2="88190"/>
                              <a14:foregroundMark x1="39406" y1="88190" x2="26407" y2="82822"/>
                              <a14:foregroundMark x1="26407" y1="82822" x2="35210" y2="72546"/>
                              <a14:foregroundMark x1="35210" y1="72546" x2="49028" y2="76687"/>
                              <a14:foregroundMark x1="49028" y1="76687" x2="35722" y2="71626"/>
                              <a14:foregroundMark x1="35722" y1="71626" x2="53429" y2="75153"/>
                              <a14:foregroundMark x1="53429" y1="75153" x2="43910" y2="75460"/>
                              <a14:foregroundMark x1="12487" y1="25613" x2="10952" y2="62577"/>
                              <a14:foregroundMark x1="10952" y1="62577" x2="12794" y2="33282"/>
                              <a14:foregroundMark x1="12794" y1="33282" x2="6141" y2="75613"/>
                              <a14:foregroundMark x1="6141" y1="75613" x2="11464" y2="87730"/>
                              <a14:foregroundMark x1="12282" y1="72393" x2="18833" y2="39571"/>
                              <a14:foregroundMark x1="18833" y1="39571" x2="19959" y2="58742"/>
                              <a14:foregroundMark x1="19959" y1="58742" x2="19857" y2="34202"/>
                              <a14:foregroundMark x1="19857" y1="34202" x2="16479" y2="64724"/>
                              <a14:foregroundMark x1="16479" y1="64724" x2="18936" y2="39417"/>
                              <a14:foregroundMark x1="16991" y1="42331" x2="16172" y2="23006"/>
                              <a14:foregroundMark x1="16172" y1="23006" x2="19550" y2="30982"/>
                              <a14:foregroundMark x1="51996" y1="17638" x2="64278" y2="17638"/>
                              <a14:foregroundMark x1="64278" y1="17638" x2="53736" y2="18098"/>
                              <a14:foregroundMark x1="53736" y1="18098" x2="64585" y2="21472"/>
                              <a14:foregroundMark x1="64585" y1="21472" x2="53736" y2="17638"/>
                              <a14:foregroundMark x1="53736" y1="17638" x2="81781" y2="18252"/>
                              <a14:foregroundMark x1="81781" y1="18252" x2="59775" y2="13344"/>
                              <a14:foregroundMark x1="59775" y1="13344" x2="75128" y2="11810"/>
                              <a14:foregroundMark x1="75128" y1="11810" x2="62641" y2="11810"/>
                              <a14:foregroundMark x1="62641" y1="11810" x2="70215" y2="12117"/>
                              <a14:foregroundMark x1="83623" y1="55061" x2="87001" y2="38957"/>
                              <a14:foregroundMark x1="87001" y1="38957" x2="88434" y2="66871"/>
                              <a14:foregroundMark x1="88434" y1="66871" x2="90174" y2="45399"/>
                              <a14:foregroundMark x1="90174" y1="45399" x2="90481" y2="71012"/>
                              <a14:foregroundMark x1="83828" y1="36196" x2="77175" y2="53528"/>
                              <a14:foregroundMark x1="77175" y1="53528" x2="65711" y2="51074"/>
                              <a14:foregroundMark x1="65711" y1="51074" x2="75947" y2="61656"/>
                              <a14:foregroundMark x1="75947" y1="61656" x2="46162" y2="57055"/>
                              <a14:foregroundMark x1="46162" y1="57055" x2="80041" y2="65031"/>
                              <a14:foregroundMark x1="80041" y1="65031" x2="56397" y2="61656"/>
                              <a14:foregroundMark x1="56397" y1="61656" x2="66530" y2="57362"/>
                              <a14:foregroundMark x1="66530" y1="57362" x2="54657" y2="60736"/>
                              <a14:foregroundMark x1="54657" y1="60736" x2="68168" y2="49080"/>
                              <a14:foregroundMark x1="68168" y1="49080" x2="58240" y2="59049"/>
                              <a14:foregroundMark x1="58240" y1="59049" x2="67758" y2="50460"/>
                              <a14:foregroundMark x1="67758" y1="50460" x2="58240" y2="60123"/>
                              <a14:foregroundMark x1="58240" y1="60123" x2="71238" y2="57975"/>
                              <a14:foregroundMark x1="71238" y1="57975" x2="56090" y2="66258"/>
                              <a14:foregroundMark x1="56090" y1="66258" x2="69806" y2="63344"/>
                              <a14:foregroundMark x1="69806" y1="63344" x2="56397" y2="68558"/>
                              <a14:foregroundMark x1="97226" y1="78155" x2="97591" y2="78241"/>
                              <a14:foregroundMark x1="56397" y1="68558" x2="96401" y2="77961"/>
                              <a14:foregroundMark x1="96401" y1="78457" x2="62436" y2="80061"/>
                              <a14:foregroundMark x1="97656" y1="78398" x2="97303" y2="78415"/>
                              <a14:foregroundMark x1="97533" y1="78404" x2="97482" y2="78406"/>
                              <a14:foregroundMark x1="62436" y1="80061" x2="72774" y2="82362"/>
                              <a14:foregroundMark x1="72774" y1="82362" x2="42682" y2="86503"/>
                              <a14:foregroundMark x1="85159" y1="90951" x2="31730" y2="90951"/>
                              <a14:foregroundMark x1="31730" y1="90951" x2="49437" y2="89877"/>
                              <a14:foregroundMark x1="49437" y1="89877" x2="35210" y2="90337"/>
                              <a14:foregroundMark x1="35210" y1="90337" x2="79222" y2="93712"/>
                              <a14:foregroundMark x1="79222" y1="93712" x2="46673" y2="86656"/>
                              <a14:foregroundMark x1="46673" y1="86656" x2="59161" y2="84202"/>
                              <a14:foregroundMark x1="59161" y1="84202" x2="46981" y2="82822"/>
                              <a14:foregroundMark x1="46981" y1="82822" x2="65507" y2="86810"/>
                              <a14:foregroundMark x1="65507" y1="86810" x2="54862" y2="88804"/>
                              <a14:foregroundMark x1="54862" y1="88804" x2="61924" y2="89877"/>
                              <a14:foregroundMark x1="37052" y1="83282" x2="47185" y2="90031"/>
                              <a14:foregroundMark x1="47185" y1="90031" x2="35210" y2="90644"/>
                              <a14:foregroundMark x1="35210" y1="90644" x2="46162" y2="93405"/>
                              <a14:foregroundMark x1="46162" y1="93405" x2="33470" y2="91258"/>
                              <a14:foregroundMark x1="15558" y1="78988" x2="15353" y2="63190"/>
                              <a14:foregroundMark x1="15353" y1="63190" x2="17605" y2="78681"/>
                              <a14:foregroundMark x1="17605" y1="78681" x2="20266" y2="60123"/>
                              <a14:foregroundMark x1="20266" y1="60123" x2="20983" y2="78681"/>
                              <a14:foregroundMark x1="20983" y1="78681" x2="29171" y2="88037"/>
                              <a14:foregroundMark x1="29171" y1="88037" x2="17912" y2="88650"/>
                              <a14:foregroundMark x1="17912" y1="88650" x2="30297" y2="91258"/>
                              <a14:foregroundMark x1="30297" y1="91258" x2="19038" y2="92178"/>
                              <a14:foregroundMark x1="19038" y1="92178" x2="19447" y2="52761"/>
                              <a14:foregroundMark x1="19447" y1="52761" x2="7165" y2="75613"/>
                              <a14:foregroundMark x1="8291" y1="52454" x2="11157" y2="9509"/>
                              <a14:foregroundMark x1="11157" y1="9509" x2="12487" y2="35890"/>
                              <a14:foregroundMark x1="7165" y1="12423" x2="8086" y2="14417"/>
                              <a14:foregroundMark x1="8905" y1="23006" x2="5220" y2="42485"/>
                              <a14:foregroundMark x1="5220" y1="42485" x2="5527" y2="26380"/>
                              <a14:foregroundMark x1="5527" y1="26380" x2="7369" y2="41718"/>
                              <a14:foregroundMark x1="7369" y1="41718" x2="8495" y2="26074"/>
                              <a14:foregroundMark x1="8495" y1="26074" x2="9007" y2="41411"/>
                              <a14:foregroundMark x1="9007" y1="41411" x2="9314" y2="15644"/>
                              <a14:foregroundMark x1="9314" y1="15644" x2="4811" y2="35583"/>
                              <a14:foregroundMark x1="4811" y1="35583" x2="4197" y2="71012"/>
                              <a14:foregroundMark x1="4197" y1="71012" x2="6346" y2="53528"/>
                              <a14:foregroundMark x1="6346" y1="53528" x2="8291" y2="70245"/>
                              <a14:foregroundMark x1="8291" y1="70245" x2="8291" y2="50460"/>
                              <a14:foregroundMark x1="8291" y1="50460" x2="8291" y2="66564"/>
                              <a14:foregroundMark x1="8291" y1="66564" x2="5322" y2="81902"/>
                              <a14:foregroundMark x1="5322" y1="81902" x2="6141" y2="82975"/>
                              <a14:foregroundMark x1="7574" y1="88957" x2="7881" y2="94479"/>
                              <a14:foregroundMark x1="37769" y1="89571" x2="24974" y2="91564"/>
                              <a14:foregroundMark x1="24974" y1="91564" x2="40123" y2="94785"/>
                              <a14:foregroundMark x1="40123" y1="94785" x2="37052" y2="94479"/>
                              <a14:foregroundMark x1="23030" y1="93712" x2="30911" y2="94479"/>
                              <a14:foregroundMark x1="94371" y1="89571" x2="94575" y2="90337"/>
                              <a14:foregroundMark x1="93449" y1="90184" x2="93449" y2="90184"/>
                              <a14:foregroundMark x1="93449" y1="12730" x2="93449" y2="12730"/>
                              <a14:foregroundMark x1="8495" y1="12423" x2="8495" y2="12423"/>
                              <a14:foregroundMark x1="86182" y1="11196" x2="86182" y2="11196"/>
                              <a14:foregroundMark x1="80860" y1="8589" x2="80860" y2="8589"/>
                              <a14:foregroundMark x1="76151" y1="11810" x2="76151" y2="11810"/>
                              <a14:foregroundMark x1="93756" y1="11196" x2="93756" y2="11196"/>
                              <a14:foregroundMark x1="92631" y1="12730" x2="92631" y2="12730"/>
                              <a14:foregroundMark x1="92221" y1="12730" x2="92221" y2="12730"/>
                              <a14:foregroundMark x1="37359" y1="83282" x2="37359" y2="83282"/>
                              <a14:foregroundMark x1="36847" y1="81288" x2="38178" y2="82975"/>
                              <a14:backgroundMark x1="16172" y1="1994" x2="24974" y2="3528"/>
                              <a14:backgroundMark x1="97544" y1="78374" x2="97544" y2="78374"/>
                              <a14:backgroundMark x1="97544" y1="78374" x2="98874" y2="77761"/>
                              <a14:backgroundMark x1="96929" y1="80982" x2="96929" y2="78067"/>
                              <a14:backgroundMark x1="97953" y1="79755" x2="97748" y2="76534"/>
                              <a14:backgroundMark x1="98158" y1="81288" x2="97134" y2="8006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17" t="5301" r="3443" b="4000"/>
                <a:stretch/>
              </p:blipFill>
              <p:spPr bwMode="auto">
                <a:xfrm rot="10800000">
                  <a:off x="1305513" y="1835229"/>
                  <a:ext cx="4361689" cy="2816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bot.png">
                  <a:extLst>
                    <a:ext uri="{FF2B5EF4-FFF2-40B4-BE49-F238E27FC236}">
                      <a16:creationId xmlns:a16="http://schemas.microsoft.com/office/drawing/2014/main" id="{60126062-5B50-9EE1-DE16-41247BF990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52" b="89888" l="7925" r="90868">
                              <a14:foregroundMark x1="8528" y1="34831" x2="7925" y2="73676"/>
                              <a14:foregroundMark x1="50189" y1="51685" x2="50189" y2="46228"/>
                              <a14:foregroundMark x1="9358" y1="46870" x2="11170" y2="51364"/>
                              <a14:foregroundMark x1="48755" y1="48315" x2="52755" y2="50722"/>
                              <a14:foregroundMark x1="81132" y1="35955" x2="90252" y2="37158"/>
                              <a14:backgroundMark x1="91170" y1="41413" x2="90717" y2="36597"/>
                              <a14:backgroundMark x1="90868" y1="37239" x2="90189" y2="3691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721"/>
                <a:stretch/>
              </p:blipFill>
              <p:spPr bwMode="auto">
                <a:xfrm rot="10800000">
                  <a:off x="5164282" y="3181571"/>
                  <a:ext cx="3147614" cy="16393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6" descr="https://i.sstatic.net/mMURg.png">
                  <a:extLst>
                    <a:ext uri="{FF2B5EF4-FFF2-40B4-BE49-F238E27FC236}">
                      <a16:creationId xmlns:a16="http://schemas.microsoft.com/office/drawing/2014/main" id="{D27ABD43-ABDF-3CB6-A367-9E377F8A8C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7" r="43561"/>
                <a:stretch/>
              </p:blipFill>
              <p:spPr bwMode="auto">
                <a:xfrm rot="16200000">
                  <a:off x="6632664" y="3372515"/>
                  <a:ext cx="1193009" cy="10563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4" name="Picture 16" descr="Raspberry Pi 5 Pinout, specifications, Pricing A Complete Guide">
                <a:extLst>
                  <a:ext uri="{FF2B5EF4-FFF2-40B4-BE49-F238E27FC236}">
                    <a16:creationId xmlns:a16="http://schemas.microsoft.com/office/drawing/2014/main" id="{DB6FFDA8-6CA6-13AB-8B17-530D7F3D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139" b="98043" l="2102" r="98015">
                            <a14:foregroundMark x1="18155" y1="20819" x2="15762" y2="26868"/>
                            <a14:foregroundMark x1="15762" y1="26868" x2="20957" y2="25890"/>
                            <a14:foregroundMark x1="20957" y1="25890" x2="15470" y2="22509"/>
                            <a14:foregroundMark x1="15470" y1="22509" x2="14186" y2="30516"/>
                            <a14:foregroundMark x1="14186" y1="30516" x2="20607" y2="26423"/>
                            <a14:foregroundMark x1="20607" y1="26423" x2="18622" y2="19573"/>
                            <a14:foregroundMark x1="18622" y1="19573" x2="11909" y2="25267"/>
                            <a14:foregroundMark x1="11909" y1="25267" x2="8932" y2="33452"/>
                            <a14:foregroundMark x1="8932" y1="33452" x2="13485" y2="30338"/>
                            <a14:foregroundMark x1="13485" y1="30338" x2="14536" y2="20907"/>
                            <a14:foregroundMark x1="14536" y1="20907" x2="7998" y2="42972"/>
                            <a14:foregroundMark x1="7998" y1="42972" x2="7414" y2="50712"/>
                            <a14:foregroundMark x1="7414" y1="50712" x2="7998" y2="27936"/>
                            <a14:foregroundMark x1="7998" y1="27936" x2="7998" y2="41548"/>
                            <a14:foregroundMark x1="7998" y1="41548" x2="8581" y2="25089"/>
                            <a14:foregroundMark x1="8581" y1="25089" x2="6888" y2="56317"/>
                            <a14:foregroundMark x1="6888" y1="56317" x2="10917" y2="40925"/>
                            <a14:foregroundMark x1="10917" y1="40925" x2="11208" y2="50267"/>
                            <a14:foregroundMark x1="11208" y1="50267" x2="12901" y2="41459"/>
                            <a14:foregroundMark x1="12901" y1="41459" x2="11500" y2="65214"/>
                            <a14:foregroundMark x1="11500" y1="65214" x2="16287" y2="59342"/>
                            <a14:foregroundMark x1="16287" y1="59342" x2="16579" y2="61922"/>
                            <a14:foregroundMark x1="47519" y1="56584" x2="38120" y2="63167"/>
                            <a14:foregroundMark x1="38120" y1="63167" x2="42966" y2="60765"/>
                            <a14:foregroundMark x1="42966" y1="60765" x2="42849" y2="52669"/>
                            <a14:foregroundMark x1="42849" y1="52669" x2="38587" y2="55516"/>
                            <a14:foregroundMark x1="38587" y1="55516" x2="35435" y2="60854"/>
                            <a14:foregroundMark x1="35435" y1="60854" x2="40747" y2="63790"/>
                            <a14:foregroundMark x1="40747" y1="63790" x2="46527" y2="60053"/>
                            <a14:foregroundMark x1="46527" y1="60053" x2="43666" y2="48221"/>
                            <a14:foregroundMark x1="43666" y1="48221" x2="36894" y2="49377"/>
                            <a14:foregroundMark x1="36894" y1="49377" x2="31057" y2="58452"/>
                            <a14:foregroundMark x1="31057" y1="58452" x2="33100" y2="65036"/>
                            <a14:foregroundMark x1="33100" y1="65036" x2="42032" y2="65036"/>
                            <a14:foregroundMark x1="42032" y1="65036" x2="49329" y2="60142"/>
                            <a14:foregroundMark x1="49329" y1="60142" x2="49912" y2="52758"/>
                            <a14:foregroundMark x1="49912" y1="52758" x2="46527" y2="43950"/>
                            <a14:foregroundMark x1="46527" y1="43950" x2="39288" y2="46441"/>
                            <a14:foregroundMark x1="39288" y1="46441" x2="32458" y2="56139"/>
                            <a14:foregroundMark x1="32458" y1="56139" x2="35493" y2="53826"/>
                            <a14:foregroundMark x1="32866" y1="89947" x2="25102" y2="89680"/>
                            <a14:foregroundMark x1="25102" y1="89680" x2="41915" y2="89413"/>
                            <a14:foregroundMark x1="41915" y1="89413" x2="22534" y2="88256"/>
                            <a14:foregroundMark x1="22534" y1="88256" x2="30940" y2="89413"/>
                            <a14:foregroundMark x1="30940" y1="89413" x2="13952" y2="89947"/>
                            <a14:foregroundMark x1="34968" y1="91637" x2="10566" y2="91192"/>
                            <a14:foregroundMark x1="10566" y1="91192" x2="10450" y2="91103"/>
                            <a14:foregroundMark x1="14069" y1="88790" x2="10158" y2="92527"/>
                            <a14:foregroundMark x1="10158" y1="92527" x2="15470" y2="95374"/>
                            <a14:foregroundMark x1="15470" y1="95374" x2="16404" y2="94395"/>
                            <a14:foregroundMark x1="6188" y1="81851" x2="2744" y2="86388"/>
                            <a14:foregroundMark x1="2744" y1="86388" x2="7356" y2="87811"/>
                            <a14:foregroundMark x1="7356" y1="87811" x2="8173" y2="89502"/>
                            <a14:foregroundMark x1="23643" y1="11922" x2="33975" y2="11922"/>
                            <a14:foregroundMark x1="33975" y1="11922" x2="42090" y2="11744"/>
                            <a14:foregroundMark x1="42090" y1="11744" x2="22884" y2="8897"/>
                            <a14:foregroundMark x1="22884" y1="8897" x2="28371" y2="8630"/>
                            <a14:foregroundMark x1="28371" y1="8630" x2="34734" y2="8630"/>
                            <a14:foregroundMark x1="34734" y1="8630" x2="19264" y2="8630"/>
                            <a14:foregroundMark x1="19264" y1="8630" x2="49679" y2="9520"/>
                            <a14:foregroundMark x1="49679" y1="9520" x2="29422" y2="9520"/>
                            <a14:foregroundMark x1="18506" y1="9431" x2="4612" y2="7384"/>
                            <a14:foregroundMark x1="4612" y1="7384" x2="6071" y2="10498"/>
                            <a14:foregroundMark x1="7122" y1="7028" x2="8406" y2="6139"/>
                            <a14:foregroundMark x1="7472" y1="3292" x2="3269" y2="6495"/>
                            <a14:foregroundMark x1="3269" y1="6495" x2="2102" y2="13523"/>
                            <a14:foregroundMark x1="2102" y1="13523" x2="2393" y2="19751"/>
                            <a14:foregroundMark x1="2569" y1="60676" x2="2218" y2="69929"/>
                            <a14:foregroundMark x1="6188" y1="77758" x2="6013" y2="80427"/>
                            <a14:foregroundMark x1="37069" y1="75979" x2="42790" y2="78025"/>
                            <a14:foregroundMark x1="42790" y1="78025" x2="32166" y2="75178"/>
                            <a14:foregroundMark x1="32166" y1="75178" x2="40630" y2="76957"/>
                            <a14:foregroundMark x1="40630" y1="76957" x2="33684" y2="75000"/>
                            <a14:foregroundMark x1="33684" y1="75000" x2="41681" y2="75712"/>
                            <a14:foregroundMark x1="41681" y1="75712" x2="34618" y2="76957"/>
                            <a14:foregroundMark x1="34618" y1="76957" x2="40280" y2="76512"/>
                            <a14:foregroundMark x1="40280" y1="76512" x2="32574" y2="75979"/>
                            <a14:foregroundMark x1="32574" y1="75979" x2="47402" y2="76512"/>
                            <a14:foregroundMark x1="47402" y1="76512" x2="36369" y2="77046"/>
                            <a14:foregroundMark x1="36369" y1="77046" x2="50146" y2="77135"/>
                            <a14:foregroundMark x1="50146" y1="77135" x2="48570" y2="77669"/>
                            <a14:foregroundMark x1="46643" y1="89680" x2="37536" y2="93416"/>
                            <a14:foregroundMark x1="37536" y1="93416" x2="43900" y2="92171"/>
                            <a14:foregroundMark x1="43900" y1="92171" x2="47110" y2="89502"/>
                            <a14:foregroundMark x1="27029" y1="97242" x2="29872" y2="97724"/>
                            <a14:foregroundMark x1="41448" y1="95552" x2="46994" y2="97509"/>
                            <a14:foregroundMark x1="41856" y1="96708" x2="43374" y2="97776"/>
                            <a14:foregroundMark x1="18330" y1="95552" x2="18097" y2="95463"/>
                            <a14:foregroundMark x1="9691" y1="95463" x2="9749" y2="96441"/>
                            <a14:foregroundMark x1="10450" y1="96886" x2="9282" y2="95552"/>
                            <a14:foregroundMark x1="17922" y1="96975" x2="17980" y2="97242"/>
                            <a14:foregroundMark x1="84588" y1="84875" x2="86048" y2="77936"/>
                            <a14:foregroundMark x1="86048" y1="77936" x2="81319" y2="77847"/>
                            <a14:foregroundMark x1="81319" y1="77847" x2="78109" y2="84253"/>
                            <a14:foregroundMark x1="78109" y1="84253" x2="85231" y2="83096"/>
                            <a14:foregroundMark x1="85231" y1="83096" x2="86281" y2="75534"/>
                            <a14:foregroundMark x1="86281" y1="75534" x2="79159" y2="76335"/>
                            <a14:foregroundMark x1="79159" y1="76335" x2="81903" y2="83808"/>
                            <a14:foregroundMark x1="81903" y1="83808" x2="86807" y2="83808"/>
                            <a14:foregroundMark x1="86807" y1="83808" x2="86281" y2="75979"/>
                            <a14:foregroundMark x1="86281" y1="75979" x2="80852" y2="83719"/>
                            <a14:foregroundMark x1="80852" y1="83719" x2="85756" y2="86566"/>
                            <a14:foregroundMark x1="85756" y1="86566" x2="85581" y2="81851"/>
                            <a14:foregroundMark x1="85231" y1="72509" x2="80385" y2="71797"/>
                            <a14:foregroundMark x1="80385" y1="71797" x2="87682" y2="73132"/>
                            <a14:foregroundMark x1="87682" y1="73132" x2="82428" y2="75267"/>
                            <a14:foregroundMark x1="82428" y1="75267" x2="87624" y2="76335"/>
                            <a14:foregroundMark x1="87624" y1="76335" x2="93228" y2="81673"/>
                            <a14:foregroundMark x1="93228" y1="81673" x2="92703" y2="74021"/>
                            <a14:foregroundMark x1="92703" y1="74021" x2="84880" y2="75979"/>
                            <a14:foregroundMark x1="84880" y1="75979" x2="88850" y2="79715"/>
                            <a14:foregroundMark x1="88850" y1="79715" x2="91769" y2="71530"/>
                            <a14:foregroundMark x1="91769" y1="71530" x2="86457" y2="73221"/>
                            <a14:foregroundMark x1="86457" y1="73221" x2="89434" y2="64324"/>
                            <a14:foregroundMark x1="89434" y1="64324" x2="85172" y2="69217"/>
                            <a14:foregroundMark x1="85172" y1="69217" x2="88091" y2="60409"/>
                            <a14:foregroundMark x1="88091" y1="60409" x2="88500" y2="51157"/>
                            <a14:foregroundMark x1="88500" y1="51157" x2="84997" y2="74733"/>
                            <a14:foregroundMark x1="84997" y1="74733" x2="86807" y2="38256"/>
                            <a14:foregroundMark x1="86807" y1="38256" x2="84355" y2="61032"/>
                            <a14:foregroundMark x1="84355" y1="61032" x2="89142" y2="38256"/>
                            <a14:foregroundMark x1="89142" y1="38256" x2="85347" y2="58897"/>
                            <a14:foregroundMark x1="85347" y1="58897" x2="89375" y2="43505"/>
                            <a14:foregroundMark x1="89375" y1="43505" x2="85931" y2="69929"/>
                            <a14:foregroundMark x1="85931" y1="69929" x2="89317" y2="57028"/>
                            <a14:foregroundMark x1="89317" y1="57028" x2="89550" y2="49377"/>
                            <a14:foregroundMark x1="89550" y1="49377" x2="88733" y2="69929"/>
                            <a14:foregroundMark x1="88733" y1="69929" x2="90368" y2="51868"/>
                            <a14:foregroundMark x1="90368" y1="51868" x2="90134" y2="60676"/>
                            <a14:foregroundMark x1="90134" y1="60676" x2="90251" y2="60409"/>
                            <a14:foregroundMark x1="90835" y1="70730" x2="90543" y2="80427"/>
                            <a14:foregroundMark x1="90543" y1="80427" x2="92236" y2="69662"/>
                            <a14:foregroundMark x1="92236" y1="69662" x2="91944" y2="78025"/>
                            <a14:foregroundMark x1="91944" y1="78025" x2="94046" y2="69395"/>
                            <a14:foregroundMark x1="94046" y1="69395" x2="91243" y2="85587"/>
                            <a14:foregroundMark x1="91243" y1="85587" x2="95855" y2="85142"/>
                            <a14:foregroundMark x1="95855" y1="85142" x2="97373" y2="77580"/>
                            <a14:foregroundMark x1="97373" y1="77580" x2="96848" y2="85587"/>
                            <a14:foregroundMark x1="96848" y1="85587" x2="97665" y2="76335"/>
                            <a14:foregroundMark x1="97665" y1="76335" x2="95738" y2="79181"/>
                            <a14:foregroundMark x1="70695" y1="85765" x2="66025" y2="88434"/>
                            <a14:foregroundMark x1="66025" y1="88434" x2="70928" y2="90036"/>
                            <a14:foregroundMark x1="70928" y1="90036" x2="65616" y2="89057"/>
                            <a14:foregroundMark x1="65616" y1="89057" x2="66316" y2="90569"/>
                            <a14:foregroundMark x1="92995" y1="37900" x2="95680" y2="49555"/>
                            <a14:foregroundMark x1="95680" y1="49555" x2="97490" y2="42260"/>
                            <a14:foregroundMark x1="97490" y1="42260" x2="96030" y2="51690"/>
                            <a14:foregroundMark x1="96030" y1="51690" x2="96147" y2="44484"/>
                            <a14:foregroundMark x1="96147" y1="44484" x2="96848" y2="50089"/>
                            <a14:foregroundMark x1="90251" y1="9964" x2="86281" y2="17527"/>
                            <a14:foregroundMark x1="86281" y1="17527" x2="94746" y2="17616"/>
                            <a14:foregroundMark x1="94746" y1="17616" x2="89083" y2="14057"/>
                            <a14:foregroundMark x1="89083" y1="14057" x2="94513" y2="16459"/>
                            <a14:foregroundMark x1="94513" y1="16459" x2="89842" y2="18238"/>
                            <a14:foregroundMark x1="89842" y1="18238" x2="87332" y2="12278"/>
                            <a14:foregroundMark x1="87332" y1="12278" x2="82720" y2="13523"/>
                            <a14:foregroundMark x1="82720" y1="13523" x2="90309" y2="15836"/>
                            <a14:foregroundMark x1="90309" y1="15836" x2="87507" y2="7651"/>
                            <a14:foregroundMark x1="87507" y1="7651" x2="82312" y2="12633"/>
                            <a14:foregroundMark x1="82312" y1="12633" x2="85931" y2="18060"/>
                            <a14:foregroundMark x1="85931" y1="18060" x2="90543" y2="14680"/>
                            <a14:foregroundMark x1="90543" y1="14680" x2="85347" y2="15747"/>
                            <a14:foregroundMark x1="85347" y1="15747" x2="91068" y2="17260"/>
                            <a14:foregroundMark x1="91068" y1="17260" x2="83713" y2="16637"/>
                            <a14:foregroundMark x1="83713" y1="16637" x2="84121" y2="18149"/>
                            <a14:foregroundMark x1="97431" y1="14502" x2="96147" y2="21441"/>
                            <a14:foregroundMark x1="96147" y1="21441" x2="96556" y2="16192"/>
                            <a14:foregroundMark x1="92995" y1="27046" x2="96556" y2="25979"/>
                            <a14:foregroundMark x1="95447" y1="8363" x2="97256" y2="8274"/>
                            <a14:foregroundMark x1="97607" y1="7206" x2="98015" y2="11477"/>
                            <a14:foregroundMark x1="97665" y1="38078" x2="97782" y2="39235"/>
                            <a14:foregroundMark x1="69877" y1="8363" x2="73672" y2="12544"/>
                            <a14:foregroundMark x1="73672" y1="12544" x2="74022" y2="12456"/>
                            <a14:foregroundMark x1="73905" y1="10854" x2="73730" y2="10676"/>
                            <a14:foregroundMark x1="69994" y1="17260" x2="70520" y2="19306"/>
                            <a14:backgroundMark x1="29597" y1="98399" x2="30881" y2="98310"/>
                            <a14:backgroundMark x1="31057" y1="98310" x2="32516" y2="981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4344485" y="2411836"/>
                <a:ext cx="3154171" cy="2069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C2ACD44-7756-DEF0-47F4-B51FB0F87788}"/>
                  </a:ext>
                </a:extLst>
              </p:cNvPr>
              <p:cNvSpPr/>
              <p:nvPr/>
            </p:nvSpPr>
            <p:spPr>
              <a:xfrm>
                <a:off x="8256495" y="3332485"/>
                <a:ext cx="178213" cy="2210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7252FBA-5DCF-0323-E33D-5210823F48AE}"/>
                  </a:ext>
                </a:extLst>
              </p:cNvPr>
              <p:cNvSpPr/>
              <p:nvPr/>
            </p:nvSpPr>
            <p:spPr>
              <a:xfrm>
                <a:off x="5161953" y="989642"/>
                <a:ext cx="3094541" cy="4482230"/>
              </a:xfrm>
              <a:custGeom>
                <a:avLst/>
                <a:gdLst>
                  <a:gd name="connsiteX0" fmla="*/ 7732424 w 7732424"/>
                  <a:gd name="connsiteY0" fmla="*/ 2448119 h 4474020"/>
                  <a:gd name="connsiteX1" fmla="*/ 7149718 w 7732424"/>
                  <a:gd name="connsiteY1" fmla="*/ 2483978 h 4474020"/>
                  <a:gd name="connsiteX2" fmla="*/ 6988353 w 7732424"/>
                  <a:gd name="connsiteY2" fmla="*/ 4124519 h 4474020"/>
                  <a:gd name="connsiteX3" fmla="*/ 506871 w 7732424"/>
                  <a:gd name="connsiteY3" fmla="*/ 4142449 h 4474020"/>
                  <a:gd name="connsiteX4" fmla="*/ 560659 w 7732424"/>
                  <a:gd name="connsiteY4" fmla="*/ 538637 h 4474020"/>
                  <a:gd name="connsiteX5" fmla="*/ 1681247 w 7732424"/>
                  <a:gd name="connsiteY5" fmla="*/ 36613 h 4474020"/>
                  <a:gd name="connsiteX6" fmla="*/ 1735035 w 7732424"/>
                  <a:gd name="connsiteY6" fmla="*/ 735860 h 447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2424" h="4474020">
                    <a:moveTo>
                      <a:pt x="7732424" y="2448119"/>
                    </a:moveTo>
                    <a:cubicBezTo>
                      <a:pt x="7503077" y="2326348"/>
                      <a:pt x="7273730" y="2204578"/>
                      <a:pt x="7149718" y="2483978"/>
                    </a:cubicBezTo>
                    <a:cubicBezTo>
                      <a:pt x="7025706" y="2763378"/>
                      <a:pt x="8095494" y="3848107"/>
                      <a:pt x="6988353" y="4124519"/>
                    </a:cubicBezTo>
                    <a:cubicBezTo>
                      <a:pt x="5881212" y="4400931"/>
                      <a:pt x="1578153" y="4740096"/>
                      <a:pt x="506871" y="4142449"/>
                    </a:cubicBezTo>
                    <a:cubicBezTo>
                      <a:pt x="-564411" y="3544802"/>
                      <a:pt x="364930" y="1222943"/>
                      <a:pt x="560659" y="538637"/>
                    </a:cubicBezTo>
                    <a:cubicBezTo>
                      <a:pt x="756388" y="-145669"/>
                      <a:pt x="1485518" y="3743"/>
                      <a:pt x="1681247" y="36613"/>
                    </a:cubicBezTo>
                    <a:cubicBezTo>
                      <a:pt x="1876976" y="69483"/>
                      <a:pt x="1806005" y="402671"/>
                      <a:pt x="1735035" y="7358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54E8DD6-73C9-ED2B-DA70-2E7F363BDE11}"/>
                  </a:ext>
                </a:extLst>
              </p:cNvPr>
              <p:cNvSpPr/>
              <p:nvPr/>
            </p:nvSpPr>
            <p:spPr>
              <a:xfrm rot="5400000">
                <a:off x="5710660" y="1562929"/>
                <a:ext cx="358703" cy="40242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B215877-6AD0-6596-E2DD-B57725F9EB13}"/>
                  </a:ext>
                </a:extLst>
              </p:cNvPr>
              <p:cNvSpPr/>
              <p:nvPr/>
            </p:nvSpPr>
            <p:spPr>
              <a:xfrm rot="16200000">
                <a:off x="10424185" y="4760995"/>
                <a:ext cx="277906" cy="4847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DF8A38-FC5A-C953-60C0-A2A7B801F5F7}"/>
                  </a:ext>
                </a:extLst>
              </p:cNvPr>
              <p:cNvSpPr/>
              <p:nvPr/>
            </p:nvSpPr>
            <p:spPr>
              <a:xfrm rot="21187642">
                <a:off x="10346927" y="1177524"/>
                <a:ext cx="668810" cy="3660047"/>
              </a:xfrm>
              <a:custGeom>
                <a:avLst/>
                <a:gdLst>
                  <a:gd name="connsiteX0" fmla="*/ 134470 w 600933"/>
                  <a:gd name="connsiteY0" fmla="*/ 3527674 h 3527674"/>
                  <a:gd name="connsiteX1" fmla="*/ 349623 w 600933"/>
                  <a:gd name="connsiteY1" fmla="*/ 3160121 h 3527674"/>
                  <a:gd name="connsiteX2" fmla="*/ 582706 w 600933"/>
                  <a:gd name="connsiteY2" fmla="*/ 2308474 h 3527674"/>
                  <a:gd name="connsiteX3" fmla="*/ 519953 w 600933"/>
                  <a:gd name="connsiteY3" fmla="*/ 363133 h 3527674"/>
                  <a:gd name="connsiteX4" fmla="*/ 0 w 600933"/>
                  <a:gd name="connsiteY4" fmla="*/ 4544 h 352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933" h="3527674">
                    <a:moveTo>
                      <a:pt x="134470" y="3527674"/>
                    </a:moveTo>
                    <a:cubicBezTo>
                      <a:pt x="204693" y="3445497"/>
                      <a:pt x="274917" y="3363321"/>
                      <a:pt x="349623" y="3160121"/>
                    </a:cubicBezTo>
                    <a:cubicBezTo>
                      <a:pt x="424329" y="2956921"/>
                      <a:pt x="554318" y="2774639"/>
                      <a:pt x="582706" y="2308474"/>
                    </a:cubicBezTo>
                    <a:cubicBezTo>
                      <a:pt x="611094" y="1842309"/>
                      <a:pt x="617071" y="747121"/>
                      <a:pt x="519953" y="363133"/>
                    </a:cubicBezTo>
                    <a:cubicBezTo>
                      <a:pt x="422835" y="-20855"/>
                      <a:pt x="211417" y="-8156"/>
                      <a:pt x="0" y="4544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C132FCB-C450-F863-E335-1BBECFB21057}"/>
                  </a:ext>
                </a:extLst>
              </p:cNvPr>
              <p:cNvSpPr/>
              <p:nvPr/>
            </p:nvSpPr>
            <p:spPr>
              <a:xfrm rot="16200000">
                <a:off x="10241797" y="1078821"/>
                <a:ext cx="277906" cy="2968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D17738D-9C3B-5EAF-4E1E-088F175CA12E}"/>
                  </a:ext>
                </a:extLst>
              </p:cNvPr>
              <p:cNvSpPr/>
              <p:nvPr/>
            </p:nvSpPr>
            <p:spPr>
              <a:xfrm>
                <a:off x="10529153" y="4760994"/>
                <a:ext cx="277906" cy="48479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54A8028-EDBA-0160-9532-DF64DA2D40B4}"/>
                  </a:ext>
                </a:extLst>
              </p:cNvPr>
              <p:cNvSpPr/>
              <p:nvPr/>
            </p:nvSpPr>
            <p:spPr>
              <a:xfrm>
                <a:off x="10694894" y="2940424"/>
                <a:ext cx="1423246" cy="2557310"/>
              </a:xfrm>
              <a:custGeom>
                <a:avLst/>
                <a:gdLst>
                  <a:gd name="connsiteX0" fmla="*/ 0 w 1248005"/>
                  <a:gd name="connsiteY0" fmla="*/ 2312894 h 2557310"/>
                  <a:gd name="connsiteX1" fmla="*/ 251012 w 1248005"/>
                  <a:gd name="connsiteY1" fmla="*/ 2501152 h 2557310"/>
                  <a:gd name="connsiteX2" fmla="*/ 1192306 w 1248005"/>
                  <a:gd name="connsiteY2" fmla="*/ 1434352 h 2557310"/>
                  <a:gd name="connsiteX3" fmla="*/ 1057835 w 1248005"/>
                  <a:gd name="connsiteY3" fmla="*/ 0 h 255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8005" h="2557310">
                    <a:moveTo>
                      <a:pt x="0" y="2312894"/>
                    </a:moveTo>
                    <a:cubicBezTo>
                      <a:pt x="26147" y="2480235"/>
                      <a:pt x="52294" y="2647576"/>
                      <a:pt x="251012" y="2501152"/>
                    </a:cubicBezTo>
                    <a:cubicBezTo>
                      <a:pt x="449730" y="2354728"/>
                      <a:pt x="1057835" y="1851211"/>
                      <a:pt x="1192306" y="1434352"/>
                    </a:cubicBezTo>
                    <a:cubicBezTo>
                      <a:pt x="1326777" y="1017493"/>
                      <a:pt x="1192306" y="508746"/>
                      <a:pt x="1057835" y="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80184D-2D75-E589-4297-F44076FC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9875" y1="36250" x2="71500" y2="3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96048">
              <a:off x="9657112" y="2249533"/>
              <a:ext cx="1431375" cy="143137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CECCD7B-9BC3-227B-5875-25EA7C9E9EED}"/>
              </a:ext>
            </a:extLst>
          </p:cNvPr>
          <p:cNvSpPr/>
          <p:nvPr/>
        </p:nvSpPr>
        <p:spPr>
          <a:xfrm>
            <a:off x="0" y="7781"/>
            <a:ext cx="12192000" cy="1356774"/>
          </a:xfrm>
          <a:prstGeom prst="rect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&amp; Development of a Portable Cost-effective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DIY Ultrasound Imaging System</a:t>
            </a:r>
          </a:p>
        </p:txBody>
      </p:sp>
    </p:spTree>
    <p:extLst>
      <p:ext uri="{BB962C8B-B14F-4D97-AF65-F5344CB8AC3E}">
        <p14:creationId xmlns:p14="http://schemas.microsoft.com/office/powerpoint/2010/main" val="253132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513C1-5065-9CBB-B949-FDA1C9BC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D4CEE7-426E-C46E-6C24-F99861C0A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AD8FD-98DD-F3E3-1E33-BB3D3F85F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BA7B8C-3936-7E0A-DF99-4AB8DADA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D1035-BDB4-BC04-C2DB-FB2B20592842}"/>
              </a:ext>
            </a:extLst>
          </p:cNvPr>
          <p:cNvSpPr/>
          <p:nvPr/>
        </p:nvSpPr>
        <p:spPr>
          <a:xfrm>
            <a:off x="4306165" y="2096918"/>
            <a:ext cx="357662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74E00C0-041E-A367-7D78-8EAA32C0528B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Initial Steps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D72E40A-D0C1-A108-4622-9A208F9765FF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       Design &amp; POC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8C09507-94B5-BD32-97F6-D8905B76D76A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 Scientific Background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59B8B59-2114-A3AA-75E8-7E843DF4A165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2585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91323A6-80A3-4FD4-A926-5EB355044959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F729A562-E01B-4C96-A729-830CB1B2E440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9ACF473-00B9-42A6-81D0-B106CB3961F2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E0B81F93-CECF-47ED-8FDE-DC670F781FC5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DB855F-D344-45D2-9A0E-9E3132F89B14}"/>
              </a:ext>
            </a:extLst>
          </p:cNvPr>
          <p:cNvSpPr/>
          <p:nvPr/>
        </p:nvSpPr>
        <p:spPr>
          <a:xfrm>
            <a:off x="0" y="600553"/>
            <a:ext cx="12192000" cy="60719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379FE-D62A-4577-84F1-7A60D767397E}"/>
              </a:ext>
            </a:extLst>
          </p:cNvPr>
          <p:cNvGrpSpPr>
            <a:grpSpLocks noChangeAspect="1"/>
          </p:cNvGrpSpPr>
          <p:nvPr/>
        </p:nvGrpSpPr>
        <p:grpSpPr>
          <a:xfrm>
            <a:off x="6072738" y="2162587"/>
            <a:ext cx="3498414" cy="2960744"/>
            <a:chOff x="3427621" y="1115288"/>
            <a:chExt cx="3164204" cy="267789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E296AC-EBC4-4CA4-98F6-4C0A5512EB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27621" y="1115288"/>
              <a:ext cx="3164204" cy="2677899"/>
              <a:chOff x="269914" y="805312"/>
              <a:chExt cx="3125598" cy="264522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31EBEC5-7A8F-4A3E-B100-5C6D6C52A9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9914" y="805312"/>
                <a:ext cx="3125598" cy="2645226"/>
                <a:chOff x="71900" y="3820738"/>
                <a:chExt cx="3619731" cy="3063421"/>
              </a:xfrm>
            </p:grpSpPr>
            <p:sp>
              <p:nvSpPr>
                <p:cNvPr id="63" name="Cube 62">
                  <a:extLst>
                    <a:ext uri="{FF2B5EF4-FFF2-40B4-BE49-F238E27FC236}">
                      <a16:creationId xmlns:a16="http://schemas.microsoft.com/office/drawing/2014/main" id="{BA1BDC76-1506-43E8-BD3E-AFE228536220}"/>
                    </a:ext>
                  </a:extLst>
                </p:cNvPr>
                <p:cNvSpPr/>
                <p:nvPr/>
              </p:nvSpPr>
              <p:spPr>
                <a:xfrm rot="17860958">
                  <a:off x="2550607" y="4368920"/>
                  <a:ext cx="1478391" cy="803656"/>
                </a:xfrm>
                <a:prstGeom prst="cube">
                  <a:avLst>
                    <a:gd name="adj" fmla="val 62120"/>
                  </a:avLst>
                </a:prstGeom>
                <a:solidFill>
                  <a:srgbClr val="C04F15"/>
                </a:solidFill>
                <a:ln>
                  <a:noFill/>
                </a:ln>
                <a:effectLst>
                  <a:softEdge rad="127000"/>
                </a:effectLst>
                <a:scene3d>
                  <a:camera prst="obliqueTopRight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1801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64" name="Cube 63">
                  <a:extLst>
                    <a:ext uri="{FF2B5EF4-FFF2-40B4-BE49-F238E27FC236}">
                      <a16:creationId xmlns:a16="http://schemas.microsoft.com/office/drawing/2014/main" id="{5E99E11B-D604-4205-B03D-64E560186078}"/>
                    </a:ext>
                  </a:extLst>
                </p:cNvPr>
                <p:cNvSpPr/>
                <p:nvPr/>
              </p:nvSpPr>
              <p:spPr>
                <a:xfrm rot="17860958">
                  <a:off x="2372121" y="4241491"/>
                  <a:ext cx="1478391" cy="803656"/>
                </a:xfrm>
                <a:prstGeom prst="cube">
                  <a:avLst>
                    <a:gd name="adj" fmla="val 6212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softEdge rad="127000"/>
                </a:effectLst>
                <a:scene3d>
                  <a:camera prst="obliqueTopRight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1801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65" name="Cube 64">
                  <a:extLst>
                    <a:ext uri="{FF2B5EF4-FFF2-40B4-BE49-F238E27FC236}">
                      <a16:creationId xmlns:a16="http://schemas.microsoft.com/office/drawing/2014/main" id="{CA7477B1-4AC2-4D19-8A2E-B7D3F6215700}"/>
                    </a:ext>
                  </a:extLst>
                </p:cNvPr>
                <p:cNvSpPr/>
                <p:nvPr/>
              </p:nvSpPr>
              <p:spPr>
                <a:xfrm rot="17860958">
                  <a:off x="2211232" y="4158106"/>
                  <a:ext cx="1478391" cy="803656"/>
                </a:xfrm>
                <a:prstGeom prst="cube">
                  <a:avLst>
                    <a:gd name="adj" fmla="val 62120"/>
                  </a:avLst>
                </a:prstGeom>
                <a:solidFill>
                  <a:srgbClr val="D57831"/>
                </a:solidFill>
                <a:ln>
                  <a:noFill/>
                </a:ln>
                <a:effectLst>
                  <a:softEdge rad="127000"/>
                </a:effectLst>
                <a:scene3d>
                  <a:camera prst="obliqueTopRight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1801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FEEB858B-A133-49C5-859C-F2D84BA0E66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1900" y="4007411"/>
                  <a:ext cx="3315097" cy="2876748"/>
                  <a:chOff x="4160734" y="666150"/>
                  <a:chExt cx="3525690" cy="3059499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66B82F97-B58B-42E9-A2EE-0290DAF1CDD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160734" y="666150"/>
                    <a:ext cx="3525690" cy="3059499"/>
                    <a:chOff x="5012906" y="874135"/>
                    <a:chExt cx="2054080" cy="1782476"/>
                  </a:xfrm>
                </p:grpSpPr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2B538A0A-7F5B-413D-B741-0BE67F711D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6846" y="1732892"/>
                      <a:ext cx="750140" cy="1677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defTabSz="914411"/>
                      <a:r>
                        <a:rPr lang="en-CA" sz="1100" b="1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4k monitor</a:t>
                      </a:r>
                    </a:p>
                  </p:txBody>
                </p: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FFC79668-D8C9-466A-9EC0-917C8D41C4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208179" y="1832417"/>
                      <a:ext cx="147886" cy="24192"/>
                    </a:xfrm>
                    <a:prstGeom prst="line">
                      <a:avLst/>
                    </a:prstGeom>
                    <a:ln w="127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3EBBE3AA-47E7-4D7A-8254-1FD1D974ED9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012906" y="874135"/>
                      <a:ext cx="1540795" cy="1782476"/>
                      <a:chOff x="1144773" y="699417"/>
                      <a:chExt cx="1546627" cy="1789222"/>
                    </a:xfrm>
                  </p:grpSpPr>
                  <p:sp>
                    <p:nvSpPr>
                      <p:cNvPr id="73" name="Freeform: Shape 72">
                        <a:extLst>
                          <a:ext uri="{FF2B5EF4-FFF2-40B4-BE49-F238E27FC236}">
                            <a16:creationId xmlns:a16="http://schemas.microsoft.com/office/drawing/2014/main" id="{4AD165D6-1CB5-4588-BCEF-C18FD0859C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4773" y="751114"/>
                        <a:ext cx="1020851" cy="914343"/>
                      </a:xfrm>
                      <a:custGeom>
                        <a:avLst/>
                        <a:gdLst>
                          <a:gd name="connsiteX0" fmla="*/ 509724 w 1410967"/>
                          <a:gd name="connsiteY0" fmla="*/ 714419 h 742392"/>
                          <a:gd name="connsiteX1" fmla="*/ 108440 w 1410967"/>
                          <a:gd name="connsiteY1" fmla="*/ 681527 h 742392"/>
                          <a:gd name="connsiteX2" fmla="*/ 55813 w 1410967"/>
                          <a:gd name="connsiteY2" fmla="*/ 174989 h 742392"/>
                          <a:gd name="connsiteX3" fmla="*/ 818909 w 1410967"/>
                          <a:gd name="connsiteY3" fmla="*/ 10528 h 742392"/>
                          <a:gd name="connsiteX4" fmla="*/ 1410967 w 1410967"/>
                          <a:gd name="connsiteY4" fmla="*/ 30263 h 742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10967" h="742392">
                            <a:moveTo>
                              <a:pt x="509724" y="714419"/>
                            </a:moveTo>
                            <a:cubicBezTo>
                              <a:pt x="346908" y="742925"/>
                              <a:pt x="184092" y="771432"/>
                              <a:pt x="108440" y="681527"/>
                            </a:cubicBezTo>
                            <a:cubicBezTo>
                              <a:pt x="32788" y="591622"/>
                              <a:pt x="-62598" y="286822"/>
                              <a:pt x="55813" y="174989"/>
                            </a:cubicBezTo>
                            <a:cubicBezTo>
                              <a:pt x="174224" y="63156"/>
                              <a:pt x="593050" y="34649"/>
                              <a:pt x="818909" y="10528"/>
                            </a:cubicBezTo>
                            <a:cubicBezTo>
                              <a:pt x="1044768" y="-13593"/>
                              <a:pt x="1227867" y="8335"/>
                              <a:pt x="1410967" y="3026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rgbClr val="40404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4400">
                          <a:solidFill>
                            <a:prstClr val="white"/>
                          </a:solidFill>
                          <a:latin typeface="Aptos" panose="02110004020202020204"/>
                        </a:endParaRPr>
                      </a:p>
                    </p:txBody>
                  </p:sp>
                  <p:sp>
                    <p:nvSpPr>
                      <p:cNvPr id="74" name="Rectangle: Top Corners Snipped 73">
                        <a:extLst>
                          <a:ext uri="{FF2B5EF4-FFF2-40B4-BE49-F238E27FC236}">
                            <a16:creationId xmlns:a16="http://schemas.microsoft.com/office/drawing/2014/main" id="{3DF58F00-E29D-47BD-B245-B4FD6554827F}"/>
                          </a:ext>
                        </a:extLst>
                      </p:cNvPr>
                      <p:cNvSpPr/>
                      <p:nvPr/>
                    </p:nvSpPr>
                    <p:spPr>
                      <a:xfrm rot="15395562">
                        <a:off x="1487462" y="1600093"/>
                        <a:ext cx="70553" cy="57146"/>
                      </a:xfrm>
                      <a:prstGeom prst="snip2SameRect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4400">
                          <a:solidFill>
                            <a:prstClr val="white"/>
                          </a:solidFill>
                          <a:latin typeface="Aptos" panose="02110004020202020204"/>
                        </a:endParaRPr>
                      </a:p>
                    </p:txBody>
                  </p:sp>
                  <p:sp>
                    <p:nvSpPr>
                      <p:cNvPr id="75" name="Flowchart: Process 74">
                        <a:extLst>
                          <a:ext uri="{FF2B5EF4-FFF2-40B4-BE49-F238E27FC236}">
                            <a16:creationId xmlns:a16="http://schemas.microsoft.com/office/drawing/2014/main" id="{BA89EADE-24C2-47CE-8468-91F1B782C0A0}"/>
                          </a:ext>
                        </a:extLst>
                      </p:cNvPr>
                      <p:cNvSpPr/>
                      <p:nvPr/>
                    </p:nvSpPr>
                    <p:spPr>
                      <a:xfrm rot="560336">
                        <a:off x="1676913" y="1649485"/>
                        <a:ext cx="942821" cy="839154"/>
                      </a:xfrm>
                      <a:prstGeom prst="flowChartProcess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scene3d>
                        <a:camera prst="isometricOffAxis2Top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4400">
                          <a:solidFill>
                            <a:prstClr val="white"/>
                          </a:solidFill>
                          <a:latin typeface="Aptos" panose="02110004020202020204"/>
                        </a:endParaRPr>
                      </a:p>
                    </p:txBody>
                  </p:sp>
                  <p:sp>
                    <p:nvSpPr>
                      <p:cNvPr id="76" name="Cube 75">
                        <a:extLst>
                          <a:ext uri="{FF2B5EF4-FFF2-40B4-BE49-F238E27FC236}">
                            <a16:creationId xmlns:a16="http://schemas.microsoft.com/office/drawing/2014/main" id="{A5A4F71A-1D45-4C47-9D48-3A470D67BFC5}"/>
                          </a:ext>
                        </a:extLst>
                      </p:cNvPr>
                      <p:cNvSpPr/>
                      <p:nvPr/>
                    </p:nvSpPr>
                    <p:spPr>
                      <a:xfrm rot="14542385">
                        <a:off x="1221247" y="1302698"/>
                        <a:ext cx="1534236" cy="661768"/>
                      </a:xfrm>
                      <a:prstGeom prst="cube">
                        <a:avLst>
                          <a:gd name="adj" fmla="val 88022"/>
                        </a:avLst>
                      </a:pr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4400">
                          <a:solidFill>
                            <a:prstClr val="white"/>
                          </a:solidFill>
                          <a:latin typeface="Aptos" panose="02110004020202020204"/>
                        </a:endParaRPr>
                      </a:p>
                    </p:txBody>
                  </p: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0AAEBC57-4473-40D3-9391-841671C1A68E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421338" y="1259326"/>
                        <a:ext cx="670546" cy="710991"/>
                        <a:chOff x="1046880" y="1823585"/>
                        <a:chExt cx="544441" cy="577283"/>
                      </a:xfrm>
                    </p:grpSpPr>
                    <p:sp>
                      <p:nvSpPr>
                        <p:cNvPr id="84" name="Cube 83">
                          <a:extLst>
                            <a:ext uri="{FF2B5EF4-FFF2-40B4-BE49-F238E27FC236}">
                              <a16:creationId xmlns:a16="http://schemas.microsoft.com/office/drawing/2014/main" id="{4A2A61C8-F154-425E-A511-323AD842E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542385">
                          <a:off x="1091868" y="1901416"/>
                          <a:ext cx="577283" cy="421622"/>
                        </a:xfrm>
                        <a:prstGeom prst="cube">
                          <a:avLst>
                            <a:gd name="adj" fmla="val 68449"/>
                          </a:avLst>
                        </a:pr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11"/>
                          <a:endParaRPr lang="en-CA" sz="4400">
                            <a:solidFill>
                              <a:prstClr val="white"/>
                            </a:solidFill>
                            <a:latin typeface="Aptos" panose="02110004020202020204"/>
                          </a:endParaRPr>
                        </a:p>
                      </p:txBody>
                    </p:sp>
                    <p:pic>
                      <p:nvPicPr>
                        <p:cNvPr id="85" name="Picture 4" descr="Download Raspberry Pi Logo in SVG Vector or PNG File Format - Logo.wine">
                          <a:extLst>
                            <a:ext uri="{FF2B5EF4-FFF2-40B4-BE49-F238E27FC236}">
                              <a16:creationId xmlns:a16="http://schemas.microsoft.com/office/drawing/2014/main" id="{54D5D97E-AC90-422F-AE55-154B7E64B3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21104263">
                          <a:off x="1046880" y="2008125"/>
                          <a:ext cx="327946" cy="218631"/>
                        </a:xfrm>
                        <a:prstGeom prst="rect">
                          <a:avLst/>
                        </a:prstGeom>
                        <a:noFill/>
                        <a:scene3d>
                          <a:camera prst="isometricLeftDown"/>
                          <a:lightRig rig="threePt" dir="t"/>
                        </a:scene3d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79" name="Group 78">
                        <a:extLst>
                          <a:ext uri="{FF2B5EF4-FFF2-40B4-BE49-F238E27FC236}">
                            <a16:creationId xmlns:a16="http://schemas.microsoft.com/office/drawing/2014/main" id="{8E1F74B7-97DC-4DF7-8D97-DF4285D3ECF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4072113">
                        <a:off x="2164245" y="610186"/>
                        <a:ext cx="437923" cy="616386"/>
                        <a:chOff x="771255" y="846277"/>
                        <a:chExt cx="410906" cy="578359"/>
                      </a:xfrm>
                    </p:grpSpPr>
                    <p:sp>
                      <p:nvSpPr>
                        <p:cNvPr id="81" name="Flowchart: Delay 80">
                          <a:extLst>
                            <a:ext uri="{FF2B5EF4-FFF2-40B4-BE49-F238E27FC236}">
                              <a16:creationId xmlns:a16="http://schemas.microsoft.com/office/drawing/2014/main" id="{7D38B727-B883-4ED8-A373-EB811384EC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16977">
                          <a:off x="903758" y="854359"/>
                          <a:ext cx="189670" cy="230892"/>
                        </a:xfrm>
                        <a:prstGeom prst="flowChartDelay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152400" h="50800" prst="softRound"/>
                        </a:sp3d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11"/>
                          <a:endParaRPr lang="en-CA" sz="4400">
                            <a:solidFill>
                              <a:prstClr val="white"/>
                            </a:solidFill>
                            <a:latin typeface="Aptos" panose="02110004020202020204"/>
                          </a:endParaRPr>
                        </a:p>
                      </p:txBody>
                    </p:sp>
                    <p:sp>
                      <p:nvSpPr>
                        <p:cNvPr id="82" name="Flowchart: Display 81">
                          <a:extLst>
                            <a:ext uri="{FF2B5EF4-FFF2-40B4-BE49-F238E27FC236}">
                              <a16:creationId xmlns:a16="http://schemas.microsoft.com/office/drawing/2014/main" id="{52E6CAAE-F88F-4930-BE36-00B5BD4D5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500457">
                          <a:off x="604867" y="1064294"/>
                          <a:ext cx="526730" cy="193953"/>
                        </a:xfrm>
                        <a:prstGeom prst="flowChartDisplay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152400" h="50800" prst="softRound"/>
                        </a:sp3d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11"/>
                          <a:endParaRPr lang="en-CA" sz="4400">
                            <a:solidFill>
                              <a:prstClr val="white"/>
                            </a:solidFill>
                            <a:latin typeface="Aptos" panose="02110004020202020204"/>
                          </a:endParaRPr>
                        </a:p>
                      </p:txBody>
                    </p:sp>
                    <p:sp>
                      <p:nvSpPr>
                        <p:cNvPr id="83" name="Flowchart: Delay 82">
                          <a:extLst>
                            <a:ext uri="{FF2B5EF4-FFF2-40B4-BE49-F238E27FC236}">
                              <a16:creationId xmlns:a16="http://schemas.microsoft.com/office/drawing/2014/main" id="{474786BF-B8CA-4C09-B321-02723E615A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311286">
                          <a:off x="1041351" y="756776"/>
                          <a:ext cx="51309" cy="230311"/>
                        </a:xfrm>
                        <a:prstGeom prst="flowChartDelay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152400" h="50800" prst="softRound"/>
                        </a:sp3d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11"/>
                          <a:endParaRPr lang="en-CA" sz="4400">
                            <a:solidFill>
                              <a:prstClr val="white"/>
                            </a:solidFill>
                            <a:latin typeface="Aptos" panose="02110004020202020204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67F32D2D-029B-473A-8D9C-137BF17BD0DF}"/>
                        </a:ext>
                      </a:extLst>
                    </p:cNvPr>
                    <p:cNvSpPr/>
                    <p:nvPr/>
                  </p:nvSpPr>
                  <p:spPr>
                    <a:xfrm rot="444651">
                      <a:off x="5436406" y="2091654"/>
                      <a:ext cx="966658" cy="180036"/>
                    </a:xfrm>
                    <a:prstGeom prst="rect">
                      <a:avLst/>
                    </a:prstGeom>
                    <a:solidFill>
                      <a:srgbClr val="212121"/>
                    </a:solidFill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cene3d>
                      <a:camera prst="perspectiveHeroicExtremeLeftFacing"/>
                      <a:lightRig rig="threePt" dir="t"/>
                    </a:scene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11"/>
                      <a:endParaRPr lang="en-CA" sz="2800">
                        <a:solidFill>
                          <a:prstClr val="white"/>
                        </a:solidFill>
                        <a:latin typeface="Aptos" panose="02110004020202020204"/>
                      </a:endParaRPr>
                    </a:p>
                  </p:txBody>
                </p:sp>
              </p:grpSp>
              <p:pic>
                <p:nvPicPr>
                  <p:cNvPr id="68" name="Picture 12" descr="Arduino Logo Black and White – Brands Logos">
                    <a:extLst>
                      <a:ext uri="{FF2B5EF4-FFF2-40B4-BE49-F238E27FC236}">
                        <a16:creationId xmlns:a16="http://schemas.microsoft.com/office/drawing/2014/main" id="{8232DA6E-4236-446E-BCD5-0BE5FCF45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908677">
                    <a:off x="5110863" y="2206467"/>
                    <a:ext cx="451615" cy="306951"/>
                  </a:xfrm>
                  <a:prstGeom prst="rect">
                    <a:avLst/>
                  </a:prstGeom>
                  <a:noFill/>
                  <a:scene3d>
                    <a:camera prst="isometricLeftDown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62" name="Graphic 61" descr="Volume with solid fill">
                <a:extLst>
                  <a:ext uri="{FF2B5EF4-FFF2-40B4-BE49-F238E27FC236}">
                    <a16:creationId xmlns:a16="http://schemas.microsoft.com/office/drawing/2014/main" id="{D313FE83-F2A7-4FDC-A003-3646B940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52903"/>
              <a:stretch/>
            </p:blipFill>
            <p:spPr>
              <a:xfrm rot="822231">
                <a:off x="2440172" y="966323"/>
                <a:ext cx="314844" cy="668508"/>
              </a:xfrm>
              <a:prstGeom prst="rect">
                <a:avLst/>
              </a:prstGeom>
            </p:spPr>
          </p:pic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DE10A2CE-2029-4DB6-ADEE-482F0A4E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9818" t="14796" r="18376" b="12069"/>
            <a:stretch/>
          </p:blipFill>
          <p:spPr>
            <a:xfrm rot="20899566">
              <a:off x="3979227" y="2200876"/>
              <a:ext cx="233102" cy="183886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7C63A0-7281-465F-9522-33E784EF344D}"/>
              </a:ext>
            </a:extLst>
          </p:cNvPr>
          <p:cNvGrpSpPr>
            <a:grpSpLocks noChangeAspect="1"/>
          </p:cNvGrpSpPr>
          <p:nvPr/>
        </p:nvGrpSpPr>
        <p:grpSpPr>
          <a:xfrm>
            <a:off x="2760433" y="2099287"/>
            <a:ext cx="3267389" cy="3167421"/>
            <a:chOff x="216205" y="1281427"/>
            <a:chExt cx="2712583" cy="26295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D12C808-6CBF-4605-819B-20DF5BBF0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0169" y="1281427"/>
              <a:ext cx="2588619" cy="2629590"/>
              <a:chOff x="2795603" y="2855822"/>
              <a:chExt cx="4028148" cy="409190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07090F0-E8F5-465B-B2FC-F4ED0A5E92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95603" y="2995076"/>
                <a:ext cx="4028148" cy="3952649"/>
                <a:chOff x="7594355" y="846452"/>
                <a:chExt cx="6123365" cy="6008594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4F894B5-CCD9-46FE-A9CA-076A19DF18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594355" y="846452"/>
                  <a:ext cx="6123365" cy="6008594"/>
                  <a:chOff x="7981754" y="971481"/>
                  <a:chExt cx="5180996" cy="5083888"/>
                </a:xfrm>
              </p:grpSpPr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43136838-11B7-4A49-A0FB-9553252DFBE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849469" y="971481"/>
                    <a:ext cx="3313281" cy="4290560"/>
                    <a:chOff x="7010062" y="879896"/>
                    <a:chExt cx="3710184" cy="4804531"/>
                  </a:xfrm>
                </p:grpSpPr>
                <p:grpSp>
                  <p:nvGrpSpPr>
                    <p:cNvPr id="129" name="Group 128">
                      <a:extLst>
                        <a:ext uri="{FF2B5EF4-FFF2-40B4-BE49-F238E27FC236}">
                          <a16:creationId xmlns:a16="http://schemas.microsoft.com/office/drawing/2014/main" id="{9F82ACD3-DDD2-47CF-82D2-8443B0A03C8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 rot="13764138">
                      <a:off x="6462888" y="1427070"/>
                      <a:ext cx="4804531" cy="3710184"/>
                      <a:chOff x="6468330" y="1813160"/>
                      <a:chExt cx="505873" cy="390648"/>
                    </a:xfrm>
                    <a:solidFill>
                      <a:schemeClr val="bg1"/>
                    </a:solidFill>
                  </p:grpSpPr>
                  <p:sp>
                    <p:nvSpPr>
                      <p:cNvPr id="133" name="Flowchart: Delay 132">
                        <a:extLst>
                          <a:ext uri="{FF2B5EF4-FFF2-40B4-BE49-F238E27FC236}">
                            <a16:creationId xmlns:a16="http://schemas.microsoft.com/office/drawing/2014/main" id="{A4EA65EE-B33E-4BEA-8CBA-E45A7D0DE4EA}"/>
                          </a:ext>
                        </a:extLst>
                      </p:cNvPr>
                      <p:cNvSpPr/>
                      <p:nvPr/>
                    </p:nvSpPr>
                    <p:spPr>
                      <a:xfrm rot="13209271">
                        <a:off x="6782476" y="1925780"/>
                        <a:ext cx="171808" cy="207676"/>
                      </a:xfrm>
                      <a:prstGeom prst="flowChartDelay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4" name="Flowchart: Display 133">
                        <a:extLst>
                          <a:ext uri="{FF2B5EF4-FFF2-40B4-BE49-F238E27FC236}">
                            <a16:creationId xmlns:a16="http://schemas.microsoft.com/office/drawing/2014/main" id="{15382494-5D8A-4637-8775-B205A5A1664D}"/>
                          </a:ext>
                        </a:extLst>
                      </p:cNvPr>
                      <p:cNvSpPr/>
                      <p:nvPr/>
                    </p:nvSpPr>
                    <p:spPr>
                      <a:xfrm rot="13192751">
                        <a:off x="6468330" y="1813160"/>
                        <a:ext cx="476020" cy="167981"/>
                      </a:xfrm>
                      <a:prstGeom prst="flowChartDisplay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5" name="Flowchart: Delay 134">
                        <a:extLst>
                          <a:ext uri="{FF2B5EF4-FFF2-40B4-BE49-F238E27FC236}">
                            <a16:creationId xmlns:a16="http://schemas.microsoft.com/office/drawing/2014/main" id="{431E00C8-064B-4153-81FE-461F90BE564C}"/>
                          </a:ext>
                        </a:extLst>
                      </p:cNvPr>
                      <p:cNvSpPr/>
                      <p:nvPr/>
                    </p:nvSpPr>
                    <p:spPr>
                      <a:xfrm rot="2403580">
                        <a:off x="6927726" y="1995141"/>
                        <a:ext cx="46477" cy="208667"/>
                      </a:xfrm>
                      <a:prstGeom prst="flowChartDelay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30" name="Group 129">
                      <a:extLst>
                        <a:ext uri="{FF2B5EF4-FFF2-40B4-BE49-F238E27FC236}">
                          <a16:creationId xmlns:a16="http://schemas.microsoft.com/office/drawing/2014/main" id="{D9FB399A-C35B-4D49-BADC-30845421F11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7146977" y="1121943"/>
                      <a:ext cx="1903043" cy="341661"/>
                      <a:chOff x="6487466" y="504134"/>
                      <a:chExt cx="1532251" cy="275091"/>
                    </a:xfrm>
                  </p:grpSpPr>
                  <p:sp>
                    <p:nvSpPr>
                      <p:cNvPr id="131" name="Flowchart: Process 130">
                        <a:extLst>
                          <a:ext uri="{FF2B5EF4-FFF2-40B4-BE49-F238E27FC236}">
                            <a16:creationId xmlns:a16="http://schemas.microsoft.com/office/drawing/2014/main" id="{F54FE5DF-FC89-4993-9A2B-8E56417AA1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7466" y="556173"/>
                        <a:ext cx="1419791" cy="223052"/>
                      </a:xfrm>
                      <a:prstGeom prst="flowChart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2" name="Flowchart: Process 131">
                        <a:extLst>
                          <a:ext uri="{FF2B5EF4-FFF2-40B4-BE49-F238E27FC236}">
                            <a16:creationId xmlns:a16="http://schemas.microsoft.com/office/drawing/2014/main" id="{06BF646E-D6A3-471E-8489-DFFFA7BA0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9925" y="504134"/>
                        <a:ext cx="1419792" cy="223053"/>
                      </a:xfrm>
                      <a:prstGeom prst="flowChartProcess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3F32AD1-7827-45DC-963A-F5F05F6A79A9}"/>
                      </a:ext>
                    </a:extLst>
                  </p:cNvPr>
                  <p:cNvCxnSpPr>
                    <a:cxnSpLocks/>
                    <a:stCxn id="128" idx="2"/>
                    <a:endCxn id="135" idx="0"/>
                  </p:cNvCxnSpPr>
                  <p:nvPr/>
                </p:nvCxnSpPr>
                <p:spPr>
                  <a:xfrm flipV="1">
                    <a:off x="8792572" y="1143630"/>
                    <a:ext cx="1146888" cy="78582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D00B253-F0BE-40E5-AAD3-8334B0B7E6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17232" y="3965379"/>
                    <a:ext cx="1781489" cy="171787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BB0709EF-5DEB-4E1A-8C3B-91DE329913C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981754" y="1865360"/>
                    <a:ext cx="1441769" cy="4190009"/>
                    <a:chOff x="5528236" y="1812497"/>
                    <a:chExt cx="1720327" cy="4999538"/>
                  </a:xfrm>
                </p:grpSpPr>
                <p:sp>
                  <p:nvSpPr>
                    <p:cNvPr id="122" name="Freeform: Shape 121">
                      <a:extLst>
                        <a:ext uri="{FF2B5EF4-FFF2-40B4-BE49-F238E27FC236}">
                          <a16:creationId xmlns:a16="http://schemas.microsoft.com/office/drawing/2014/main" id="{994B8927-A0A7-403E-B163-AC9FE95F31DD}"/>
                        </a:ext>
                      </a:extLst>
                    </p:cNvPr>
                    <p:cNvSpPr/>
                    <p:nvPr/>
                  </p:nvSpPr>
                  <p:spPr>
                    <a:xfrm rot="13654001">
                      <a:off x="5505065" y="5219914"/>
                      <a:ext cx="2756454" cy="427787"/>
                    </a:xfrm>
                    <a:custGeom>
                      <a:avLst/>
                      <a:gdLst>
                        <a:gd name="connsiteX0" fmla="*/ 1874849 w 1874849"/>
                        <a:gd name="connsiteY0" fmla="*/ 362599 h 362599"/>
                        <a:gd name="connsiteX1" fmla="*/ 1394625 w 1874849"/>
                        <a:gd name="connsiteY1" fmla="*/ 786 h 362599"/>
                        <a:gd name="connsiteX2" fmla="*/ 559166 w 1874849"/>
                        <a:gd name="connsiteY2" fmla="*/ 263922 h 362599"/>
                        <a:gd name="connsiteX3" fmla="*/ 184196 w 1874849"/>
                        <a:gd name="connsiteY3" fmla="*/ 198138 h 362599"/>
                        <a:gd name="connsiteX4" fmla="*/ 0 w 1874849"/>
                        <a:gd name="connsiteY4" fmla="*/ 198138 h 362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849" h="362599">
                          <a:moveTo>
                            <a:pt x="1874849" y="362599"/>
                          </a:moveTo>
                          <a:cubicBezTo>
                            <a:pt x="1744377" y="189915"/>
                            <a:pt x="1613905" y="17232"/>
                            <a:pt x="1394625" y="786"/>
                          </a:cubicBezTo>
                          <a:cubicBezTo>
                            <a:pt x="1175344" y="-15660"/>
                            <a:pt x="760904" y="231030"/>
                            <a:pt x="559166" y="263922"/>
                          </a:cubicBezTo>
                          <a:cubicBezTo>
                            <a:pt x="357428" y="296814"/>
                            <a:pt x="277390" y="209102"/>
                            <a:pt x="184196" y="198138"/>
                          </a:cubicBezTo>
                          <a:cubicBezTo>
                            <a:pt x="91002" y="187174"/>
                            <a:pt x="45501" y="192656"/>
                            <a:pt x="0" y="198138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152400" h="50800" prst="softRound"/>
                    </a:sp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11"/>
                      <a:endParaRPr lang="en-CA" sz="800" b="1">
                        <a:solidFill>
                          <a:prstClr val="whit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B4CEE50B-4D56-46C6-8090-CEA710A6873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 rot="13764138">
                      <a:off x="5279593" y="2061140"/>
                      <a:ext cx="2217614" cy="1720327"/>
                      <a:chOff x="6466562" y="1809951"/>
                      <a:chExt cx="507655" cy="393817"/>
                    </a:xfrm>
                  </p:grpSpPr>
                  <p:sp>
                    <p:nvSpPr>
                      <p:cNvPr id="126" name="Flowchart: Delay 125">
                        <a:extLst>
                          <a:ext uri="{FF2B5EF4-FFF2-40B4-BE49-F238E27FC236}">
                            <a16:creationId xmlns:a16="http://schemas.microsoft.com/office/drawing/2014/main" id="{3E3362F7-1952-4908-9321-18447C4A8B1C}"/>
                          </a:ext>
                        </a:extLst>
                      </p:cNvPr>
                      <p:cNvSpPr/>
                      <p:nvPr/>
                    </p:nvSpPr>
                    <p:spPr>
                      <a:xfrm rot="13209271">
                        <a:off x="6782488" y="1925784"/>
                        <a:ext cx="171808" cy="207638"/>
                      </a:xfrm>
                      <a:prstGeom prst="flowChartDelay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7" name="Flowchart: Display 126">
                        <a:extLst>
                          <a:ext uri="{FF2B5EF4-FFF2-40B4-BE49-F238E27FC236}">
                            <a16:creationId xmlns:a16="http://schemas.microsoft.com/office/drawing/2014/main" id="{D5E58318-1B32-48AF-AE7A-D7D299B38CA6}"/>
                          </a:ext>
                        </a:extLst>
                      </p:cNvPr>
                      <p:cNvSpPr/>
                      <p:nvPr/>
                    </p:nvSpPr>
                    <p:spPr>
                      <a:xfrm rot="13192751">
                        <a:off x="6466562" y="1809951"/>
                        <a:ext cx="477126" cy="175688"/>
                      </a:xfrm>
                      <a:prstGeom prst="flowChartDisplay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8" name="Flowchart: Delay 127">
                        <a:extLst>
                          <a:ext uri="{FF2B5EF4-FFF2-40B4-BE49-F238E27FC236}">
                            <a16:creationId xmlns:a16="http://schemas.microsoft.com/office/drawing/2014/main" id="{4FAA443C-22EE-4992-9EBD-4DA1BEC0FD89}"/>
                          </a:ext>
                        </a:extLst>
                      </p:cNvPr>
                      <p:cNvSpPr/>
                      <p:nvPr/>
                    </p:nvSpPr>
                    <p:spPr>
                      <a:xfrm rot="2403580">
                        <a:off x="6927740" y="1995146"/>
                        <a:ext cx="46477" cy="208622"/>
                      </a:xfrm>
                      <a:prstGeom prst="flowChartDelay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152400" h="50800" prst="softRound"/>
                      </a:sp3d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11"/>
                        <a:endParaRPr lang="en-CA" sz="800" b="1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F961A75-C98F-4404-BF16-5BF2D806FB84}"/>
                    </a:ext>
                  </a:extLst>
                </p:cNvPr>
                <p:cNvSpPr txBox="1"/>
                <p:nvPr/>
              </p:nvSpPr>
              <p:spPr>
                <a:xfrm>
                  <a:off x="8254570" y="3007945"/>
                  <a:ext cx="2158126" cy="846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11"/>
                  <a:r>
                    <a:rPr lang="en-CA" sz="1050" b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ultrasound </a:t>
                  </a:r>
                </a:p>
                <a:p>
                  <a:pPr algn="ctr" defTabSz="914411"/>
                  <a:r>
                    <a:rPr lang="en-CA" sz="1050" b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probe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74BDDDD-027A-4843-A300-B7B858D1D1AB}"/>
                  </a:ext>
                </a:extLst>
              </p:cNvPr>
              <p:cNvGrpSpPr/>
              <p:nvPr/>
            </p:nvGrpSpPr>
            <p:grpSpPr>
              <a:xfrm>
                <a:off x="4267337" y="2855822"/>
                <a:ext cx="1512367" cy="3910318"/>
                <a:chOff x="4267337" y="2855822"/>
                <a:chExt cx="1512367" cy="3910318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FBE840C-4856-4B74-AE38-7BAC448DA4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72496" y="5643268"/>
                  <a:ext cx="246387" cy="1122872"/>
                  <a:chOff x="4892545" y="-1164594"/>
                  <a:chExt cx="287857" cy="1055274"/>
                </a:xfrm>
                <a:effectLst/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84ABE2A-E8B8-4F8B-AFA2-D065F1556630}"/>
                      </a:ext>
                    </a:extLst>
                  </p:cNvPr>
                  <p:cNvSpPr/>
                  <p:nvPr/>
                </p:nvSpPr>
                <p:spPr>
                  <a:xfrm>
                    <a:off x="4892545" y="-1164594"/>
                    <a:ext cx="225276" cy="1035936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7AB8DED0-B7A2-40E6-A714-AE8852E0656C}"/>
                      </a:ext>
                    </a:extLst>
                  </p:cNvPr>
                  <p:cNvSpPr/>
                  <p:nvPr/>
                </p:nvSpPr>
                <p:spPr>
                  <a:xfrm flipH="1">
                    <a:off x="5126988" y="-1118665"/>
                    <a:ext cx="53414" cy="1009345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17A337EC-E956-4066-9E58-28314297EEF8}"/>
                      </a:ext>
                    </a:extLst>
                  </p:cNvPr>
                  <p:cNvSpPr/>
                  <p:nvPr/>
                </p:nvSpPr>
                <p:spPr>
                  <a:xfrm flipH="1">
                    <a:off x="4971646" y="-1146589"/>
                    <a:ext cx="53414" cy="1005944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</p:grpSp>
            <p:sp>
              <p:nvSpPr>
                <p:cNvPr id="92" name="Flowchart: Delay 91">
                  <a:extLst>
                    <a:ext uri="{FF2B5EF4-FFF2-40B4-BE49-F238E27FC236}">
                      <a16:creationId xmlns:a16="http://schemas.microsoft.com/office/drawing/2014/main" id="{CA3367D6-C6A8-4393-95F3-49744CA89637}"/>
                    </a:ext>
                  </a:extLst>
                </p:cNvPr>
                <p:cNvSpPr/>
                <p:nvPr/>
              </p:nvSpPr>
              <p:spPr>
                <a:xfrm rot="16200000">
                  <a:off x="4570695" y="2711943"/>
                  <a:ext cx="860005" cy="1377196"/>
                </a:xfrm>
                <a:prstGeom prst="flowChartDelay">
                  <a:avLst/>
                </a:prstGeom>
                <a:solidFill>
                  <a:schemeClr val="accent1">
                    <a:lumMod val="20000"/>
                    <a:lumOff val="80000"/>
                    <a:alpha val="86000"/>
                  </a:schemeClr>
                </a:solidFill>
                <a:ln w="28575"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32CAAC5-7C78-4ABC-AAC6-EF333A965A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73451" y="3420538"/>
                  <a:ext cx="1266128" cy="410005"/>
                  <a:chOff x="1481826" y="-1879584"/>
                  <a:chExt cx="3207460" cy="664080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72A08A67-6A52-4B57-8EBA-B24239957641}"/>
                      </a:ext>
                    </a:extLst>
                  </p:cNvPr>
                  <p:cNvSpPr/>
                  <p:nvPr/>
                </p:nvSpPr>
                <p:spPr>
                  <a:xfrm>
                    <a:off x="1481826" y="-1879584"/>
                    <a:ext cx="3207460" cy="112246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07B01559-5C3A-4BA7-8C75-7F8467961821}"/>
                      </a:ext>
                    </a:extLst>
                  </p:cNvPr>
                  <p:cNvSpPr/>
                  <p:nvPr/>
                </p:nvSpPr>
                <p:spPr>
                  <a:xfrm>
                    <a:off x="1492330" y="-1725053"/>
                    <a:ext cx="3193187" cy="141549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DB185994-9814-429E-9906-6BCF42A3BDF0}"/>
                      </a:ext>
                    </a:extLst>
                  </p:cNvPr>
                  <p:cNvSpPr/>
                  <p:nvPr/>
                </p:nvSpPr>
                <p:spPr>
                  <a:xfrm>
                    <a:off x="1492329" y="-1544412"/>
                    <a:ext cx="3193186" cy="158471"/>
                  </a:xfrm>
                  <a:prstGeom prst="rect">
                    <a:avLst/>
                  </a:prstGeom>
                  <a:solidFill>
                    <a:schemeClr val="bg2">
                      <a:lumMod val="10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EADE7271-5095-4388-B4B5-3929C1B56C3F}"/>
                      </a:ext>
                    </a:extLst>
                  </p:cNvPr>
                  <p:cNvSpPr/>
                  <p:nvPr/>
                </p:nvSpPr>
                <p:spPr>
                  <a:xfrm>
                    <a:off x="1492329" y="-1357053"/>
                    <a:ext cx="3193187" cy="14154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</p:grp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BD1AFC4C-0127-45A1-9257-19CCA20B15A3}"/>
                    </a:ext>
                  </a:extLst>
                </p:cNvPr>
                <p:cNvSpPr/>
                <p:nvPr/>
              </p:nvSpPr>
              <p:spPr>
                <a:xfrm>
                  <a:off x="4524566" y="3830543"/>
                  <a:ext cx="1005754" cy="310172"/>
                </a:xfrm>
                <a:prstGeom prst="rect">
                  <a:avLst/>
                </a:prstGeom>
                <a:solidFill>
                  <a:srgbClr val="FFE89F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95" name="Rectangle: Top Corners Snipped 94">
                  <a:extLst>
                    <a:ext uri="{FF2B5EF4-FFF2-40B4-BE49-F238E27FC236}">
                      <a16:creationId xmlns:a16="http://schemas.microsoft.com/office/drawing/2014/main" id="{3ADFA8ED-1D24-4D5E-B6E6-04462DECAF12}"/>
                    </a:ext>
                  </a:extLst>
                </p:cNvPr>
                <p:cNvSpPr/>
                <p:nvPr/>
              </p:nvSpPr>
              <p:spPr>
                <a:xfrm>
                  <a:off x="4526177" y="4134265"/>
                  <a:ext cx="1013597" cy="1413388"/>
                </a:xfrm>
                <a:prstGeom prst="snip2SameRect">
                  <a:avLst>
                    <a:gd name="adj1" fmla="val 0"/>
                    <a:gd name="adj2" fmla="val 50000"/>
                  </a:avLst>
                </a:prstGeom>
                <a:solidFill>
                  <a:schemeClr val="bg2">
                    <a:lumMod val="50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32E5EEF1-6AF3-467A-B5A8-A68EE6048E5F}"/>
                    </a:ext>
                  </a:extLst>
                </p:cNvPr>
                <p:cNvSpPr/>
                <p:nvPr/>
              </p:nvSpPr>
              <p:spPr>
                <a:xfrm>
                  <a:off x="4666718" y="4591839"/>
                  <a:ext cx="754595" cy="246633"/>
                </a:xfrm>
                <a:prstGeom prst="round2SameRect">
                  <a:avLst/>
                </a:prstGeom>
                <a:solidFill>
                  <a:schemeClr val="bg1">
                    <a:lumMod val="65000"/>
                  </a:schemeClr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97" name="Rectangle: Top Corners Rounded 96">
                  <a:extLst>
                    <a:ext uri="{FF2B5EF4-FFF2-40B4-BE49-F238E27FC236}">
                      <a16:creationId xmlns:a16="http://schemas.microsoft.com/office/drawing/2014/main" id="{D5D7B6FA-5ECF-4752-867F-F88378EC4EAA}"/>
                    </a:ext>
                  </a:extLst>
                </p:cNvPr>
                <p:cNvSpPr/>
                <p:nvPr/>
              </p:nvSpPr>
              <p:spPr>
                <a:xfrm>
                  <a:off x="4801685" y="4685904"/>
                  <a:ext cx="500050" cy="142043"/>
                </a:xfrm>
                <a:prstGeom prst="round2SameRect">
                  <a:avLst/>
                </a:prstGeom>
                <a:solidFill>
                  <a:schemeClr val="tx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98" name="Rectangle: Top Corners Snipped 97">
                  <a:extLst>
                    <a:ext uri="{FF2B5EF4-FFF2-40B4-BE49-F238E27FC236}">
                      <a16:creationId xmlns:a16="http://schemas.microsoft.com/office/drawing/2014/main" id="{B7D192BB-81BA-47C6-AC85-85F02467176E}"/>
                    </a:ext>
                  </a:extLst>
                </p:cNvPr>
                <p:cNvSpPr/>
                <p:nvPr/>
              </p:nvSpPr>
              <p:spPr>
                <a:xfrm>
                  <a:off x="5085117" y="4735859"/>
                  <a:ext cx="90682" cy="917021"/>
                </a:xfrm>
                <a:prstGeom prst="snip2Same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99" name="Rectangle: Top Corners Snipped 98">
                  <a:extLst>
                    <a:ext uri="{FF2B5EF4-FFF2-40B4-BE49-F238E27FC236}">
                      <a16:creationId xmlns:a16="http://schemas.microsoft.com/office/drawing/2014/main" id="{7B7439A3-5A0C-481F-9D9D-24B75CCE4DD2}"/>
                    </a:ext>
                  </a:extLst>
                </p:cNvPr>
                <p:cNvSpPr/>
                <p:nvPr/>
              </p:nvSpPr>
              <p:spPr>
                <a:xfrm>
                  <a:off x="4884481" y="4747963"/>
                  <a:ext cx="90682" cy="898524"/>
                </a:xfrm>
                <a:prstGeom prst="snip2Same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8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3C58B7F-B938-4E02-A96A-BEC532AA64B3}"/>
                    </a:ext>
                  </a:extLst>
                </p:cNvPr>
                <p:cNvSpPr/>
                <p:nvPr/>
              </p:nvSpPr>
              <p:spPr>
                <a:xfrm>
                  <a:off x="4402434" y="2855822"/>
                  <a:ext cx="1210405" cy="6798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r>
                    <a:rPr lang="en-US" altLang="zh-CN" sz="800" b="1">
                      <a:solidFill>
                        <a:prstClr val="black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Lens</a:t>
                  </a:r>
                  <a:endParaRPr lang="zh-CN" altLang="en-US" sz="800" b="1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F761AA2-E620-409F-B8DB-B142F87CB8EE}"/>
                    </a:ext>
                  </a:extLst>
                </p:cNvPr>
                <p:cNvSpPr/>
                <p:nvPr/>
              </p:nvSpPr>
              <p:spPr>
                <a:xfrm>
                  <a:off x="4267337" y="3580420"/>
                  <a:ext cx="1512367" cy="1743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r>
                    <a:rPr lang="en-US" altLang="zh-CN" sz="800" b="1">
                      <a:solidFill>
                        <a:prstClr val="white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Acoustic Stacks</a:t>
                  </a:r>
                  <a:endParaRPr lang="zh-CN" altLang="en-US" sz="800" b="1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0E746DE-4665-4F99-8F60-4548083B41F4}"/>
                    </a:ext>
                  </a:extLst>
                </p:cNvPr>
                <p:cNvSpPr/>
                <p:nvPr/>
              </p:nvSpPr>
              <p:spPr>
                <a:xfrm>
                  <a:off x="4430079" y="3615720"/>
                  <a:ext cx="1210405" cy="6798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r>
                    <a:rPr lang="en-US" altLang="zh-CN" sz="800" b="1">
                      <a:solidFill>
                        <a:prstClr val="black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Flex Circuit</a:t>
                  </a:r>
                  <a:endParaRPr lang="zh-CN" altLang="en-US" sz="800" b="1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4FCB132-6197-47A0-B35F-855792B77C3E}"/>
                    </a:ext>
                  </a:extLst>
                </p:cNvPr>
                <p:cNvSpPr/>
                <p:nvPr/>
              </p:nvSpPr>
              <p:spPr>
                <a:xfrm>
                  <a:off x="4418319" y="4018072"/>
                  <a:ext cx="1210404" cy="6798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r>
                    <a:rPr lang="en-US" altLang="zh-CN" sz="800" b="1">
                      <a:solidFill>
                        <a:prstClr val="white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Interconnector</a:t>
                  </a:r>
                  <a:endParaRPr lang="zh-CN" altLang="en-US" sz="800" b="1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7183C55-942E-4164-8901-2E01B0A7C0E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4949839" y="5663845"/>
                  <a:ext cx="238839" cy="1101010"/>
                  <a:chOff x="4972257" y="-1145255"/>
                  <a:chExt cx="279038" cy="1055665"/>
                </a:xfrm>
                <a:effectLst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CDADF7D-2B84-42E1-B52D-E955C767A80C}"/>
                      </a:ext>
                    </a:extLst>
                  </p:cNvPr>
                  <p:cNvSpPr/>
                  <p:nvPr/>
                </p:nvSpPr>
                <p:spPr>
                  <a:xfrm>
                    <a:off x="4972257" y="-1145255"/>
                    <a:ext cx="225276" cy="1035936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62D0DEEE-9865-49E1-B764-E4E5AB05142B}"/>
                      </a:ext>
                    </a:extLst>
                  </p:cNvPr>
                  <p:cNvSpPr/>
                  <p:nvPr/>
                </p:nvSpPr>
                <p:spPr>
                  <a:xfrm flipH="1">
                    <a:off x="5197881" y="-1118664"/>
                    <a:ext cx="53414" cy="1009345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852B67B-4C96-4AE4-8F08-8B1E17C92901}"/>
                      </a:ext>
                    </a:extLst>
                  </p:cNvPr>
                  <p:cNvSpPr/>
                  <p:nvPr/>
                </p:nvSpPr>
                <p:spPr>
                  <a:xfrm flipH="1">
                    <a:off x="5042394" y="-1115263"/>
                    <a:ext cx="57608" cy="1025673"/>
                  </a:xfrm>
                  <a:custGeom>
                    <a:avLst/>
                    <a:gdLst>
                      <a:gd name="connsiteX0" fmla="*/ 119394 w 384047"/>
                      <a:gd name="connsiteY0" fmla="*/ 0 h 883403"/>
                      <a:gd name="connsiteX1" fmla="*/ 382865 w 384047"/>
                      <a:gd name="connsiteY1" fmla="*/ 309966 h 883403"/>
                      <a:gd name="connsiteX2" fmla="*/ 26404 w 384047"/>
                      <a:gd name="connsiteY2" fmla="*/ 557939 h 883403"/>
                      <a:gd name="connsiteX3" fmla="*/ 26404 w 384047"/>
                      <a:gd name="connsiteY3" fmla="*/ 883403 h 883403"/>
                      <a:gd name="connsiteX4" fmla="*/ 26404 w 384047"/>
                      <a:gd name="connsiteY4" fmla="*/ 883403 h 883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047" h="883403">
                        <a:moveTo>
                          <a:pt x="119394" y="0"/>
                        </a:moveTo>
                        <a:cubicBezTo>
                          <a:pt x="258878" y="108488"/>
                          <a:pt x="398363" y="216976"/>
                          <a:pt x="382865" y="309966"/>
                        </a:cubicBezTo>
                        <a:cubicBezTo>
                          <a:pt x="367367" y="402956"/>
                          <a:pt x="85814" y="462366"/>
                          <a:pt x="26404" y="557939"/>
                        </a:cubicBezTo>
                        <a:cubicBezTo>
                          <a:pt x="-33006" y="653512"/>
                          <a:pt x="26404" y="883403"/>
                          <a:pt x="26404" y="883403"/>
                        </a:cubicBezTo>
                        <a:lnTo>
                          <a:pt x="26404" y="883403"/>
                        </a:lnTo>
                      </a:path>
                    </a:pathLst>
                  </a:custGeom>
                  <a:noFill/>
                  <a:ln w="28575">
                    <a:solidFill>
                      <a:srgbClr val="FFE89F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11"/>
                    <a:endParaRPr lang="en-CA" sz="800">
                      <a:solidFill>
                        <a:prstClr val="white"/>
                      </a:solidFill>
                      <a:latin typeface="Aptos" panose="02110004020202020204"/>
                    </a:endParaRPr>
                  </a:p>
                </p:txBody>
              </p:sp>
            </p:grp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B65DC43-D451-45FB-BD13-0AB7EFB48D96}"/>
                    </a:ext>
                  </a:extLst>
                </p:cNvPr>
                <p:cNvSpPr/>
                <p:nvPr/>
              </p:nvSpPr>
              <p:spPr>
                <a:xfrm>
                  <a:off x="4463021" y="5806376"/>
                  <a:ext cx="1209134" cy="4159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r>
                    <a:rPr lang="en-US" altLang="zh-CN" sz="800" b="1">
                      <a:solidFill>
                        <a:prstClr val="black"/>
                      </a:solidFill>
                      <a:latin typeface="Arial" panose="020B0604020202020204" pitchFamily="34" charset="0"/>
                      <a:ea typeface="等线" panose="02010600030101010101" pitchFamily="2" charset="-122"/>
                      <a:cs typeface="Arial" panose="020B0604020202020204" pitchFamily="34" charset="0"/>
                    </a:rPr>
                    <a:t>Miniature Coax</a:t>
                  </a:r>
                  <a:endParaRPr lang="zh-CN" altLang="en-US" sz="800" b="1">
                    <a:solidFill>
                      <a:prstClr val="white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88" name="Graphic 87" descr="Volume with solid fill">
              <a:extLst>
                <a:ext uri="{FF2B5EF4-FFF2-40B4-BE49-F238E27FC236}">
                  <a16:creationId xmlns:a16="http://schemas.microsoft.com/office/drawing/2014/main" id="{1BB7D70B-F51F-42DC-84B0-4DE3496D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2903"/>
            <a:stretch/>
          </p:blipFill>
          <p:spPr>
            <a:xfrm rot="16200000">
              <a:off x="395221" y="1304226"/>
              <a:ext cx="318733" cy="676765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77C2FA0-666D-4084-8D18-1CD6FC2BA5C7}"/>
              </a:ext>
            </a:extLst>
          </p:cNvPr>
          <p:cNvGrpSpPr>
            <a:grpSpLocks noChangeAspect="1"/>
          </p:cNvGrpSpPr>
          <p:nvPr/>
        </p:nvGrpSpPr>
        <p:grpSpPr>
          <a:xfrm>
            <a:off x="5330969" y="3857406"/>
            <a:ext cx="688142" cy="313214"/>
            <a:chOff x="2813152" y="3693257"/>
            <a:chExt cx="2356566" cy="581920"/>
          </a:xfrm>
        </p:grpSpPr>
        <p:sp>
          <p:nvSpPr>
            <p:cNvPr id="137" name="Arrow: Chevron 136">
              <a:extLst>
                <a:ext uri="{FF2B5EF4-FFF2-40B4-BE49-F238E27FC236}">
                  <a16:creationId xmlns:a16="http://schemas.microsoft.com/office/drawing/2014/main" id="{63C237E3-7ED3-4338-BCD9-5F3C7FCEB603}"/>
                </a:ext>
              </a:extLst>
            </p:cNvPr>
            <p:cNvSpPr/>
            <p:nvPr/>
          </p:nvSpPr>
          <p:spPr>
            <a:xfrm>
              <a:off x="2813152" y="3694175"/>
              <a:ext cx="568222" cy="577293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67B662D8-5187-4F53-8B3D-DD9765C3793F}"/>
                </a:ext>
              </a:extLst>
            </p:cNvPr>
            <p:cNvSpPr/>
            <p:nvPr/>
          </p:nvSpPr>
          <p:spPr>
            <a:xfrm>
              <a:off x="3250743" y="3693676"/>
              <a:ext cx="568222" cy="577293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39" name="Arrow: Chevron 138">
              <a:extLst>
                <a:ext uri="{FF2B5EF4-FFF2-40B4-BE49-F238E27FC236}">
                  <a16:creationId xmlns:a16="http://schemas.microsoft.com/office/drawing/2014/main" id="{B11D1838-08D8-40BA-8DE6-D43065D0B487}"/>
                </a:ext>
              </a:extLst>
            </p:cNvPr>
            <p:cNvSpPr/>
            <p:nvPr/>
          </p:nvSpPr>
          <p:spPr>
            <a:xfrm>
              <a:off x="3688335" y="3693257"/>
              <a:ext cx="568222" cy="577293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0" name="Arrow: Chevron 139">
              <a:extLst>
                <a:ext uri="{FF2B5EF4-FFF2-40B4-BE49-F238E27FC236}">
                  <a16:creationId xmlns:a16="http://schemas.microsoft.com/office/drawing/2014/main" id="{196C83D4-D0AE-4F4E-91E6-6675959C65F0}"/>
                </a:ext>
              </a:extLst>
            </p:cNvPr>
            <p:cNvSpPr/>
            <p:nvPr/>
          </p:nvSpPr>
          <p:spPr>
            <a:xfrm>
              <a:off x="4163905" y="3695098"/>
              <a:ext cx="568222" cy="577293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3780C9B5-F1F1-4F5F-AD76-8F272856D71C}"/>
                </a:ext>
              </a:extLst>
            </p:cNvPr>
            <p:cNvSpPr/>
            <p:nvPr/>
          </p:nvSpPr>
          <p:spPr>
            <a:xfrm>
              <a:off x="4601496" y="3697884"/>
              <a:ext cx="568222" cy="577293"/>
            </a:xfrm>
            <a:prstGeom prst="chevron">
              <a:avLst/>
            </a:prstGeom>
            <a:solidFill>
              <a:srgbClr val="DE7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8A635B3-3E09-4C3B-9365-EA3CE28A85BD}"/>
              </a:ext>
            </a:extLst>
          </p:cNvPr>
          <p:cNvGrpSpPr>
            <a:grpSpLocks noChangeAspect="1"/>
          </p:cNvGrpSpPr>
          <p:nvPr/>
        </p:nvGrpSpPr>
        <p:grpSpPr>
          <a:xfrm>
            <a:off x="9200121" y="3860256"/>
            <a:ext cx="688142" cy="313214"/>
            <a:chOff x="2813152" y="3693257"/>
            <a:chExt cx="2356566" cy="581920"/>
          </a:xfrm>
        </p:grpSpPr>
        <p:sp>
          <p:nvSpPr>
            <p:cNvPr id="143" name="Arrow: Chevron 142">
              <a:extLst>
                <a:ext uri="{FF2B5EF4-FFF2-40B4-BE49-F238E27FC236}">
                  <a16:creationId xmlns:a16="http://schemas.microsoft.com/office/drawing/2014/main" id="{DCA24730-3A76-4C2E-8B21-69F27EB750C2}"/>
                </a:ext>
              </a:extLst>
            </p:cNvPr>
            <p:cNvSpPr/>
            <p:nvPr/>
          </p:nvSpPr>
          <p:spPr>
            <a:xfrm>
              <a:off x="2813152" y="3694175"/>
              <a:ext cx="568222" cy="577293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A8351FC0-3F76-4C8B-842B-6B4EF9CB0A11}"/>
                </a:ext>
              </a:extLst>
            </p:cNvPr>
            <p:cNvSpPr/>
            <p:nvPr/>
          </p:nvSpPr>
          <p:spPr>
            <a:xfrm>
              <a:off x="3250743" y="3693676"/>
              <a:ext cx="568222" cy="577293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5" name="Arrow: Chevron 144">
              <a:extLst>
                <a:ext uri="{FF2B5EF4-FFF2-40B4-BE49-F238E27FC236}">
                  <a16:creationId xmlns:a16="http://schemas.microsoft.com/office/drawing/2014/main" id="{9F9AA8F9-87A2-41D4-98F6-18930388FA4A}"/>
                </a:ext>
              </a:extLst>
            </p:cNvPr>
            <p:cNvSpPr/>
            <p:nvPr/>
          </p:nvSpPr>
          <p:spPr>
            <a:xfrm>
              <a:off x="3688335" y="3693257"/>
              <a:ext cx="568222" cy="577293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6" name="Arrow: Chevron 145">
              <a:extLst>
                <a:ext uri="{FF2B5EF4-FFF2-40B4-BE49-F238E27FC236}">
                  <a16:creationId xmlns:a16="http://schemas.microsoft.com/office/drawing/2014/main" id="{0CBCC6F7-E7E5-44DC-9962-8D757DF49C80}"/>
                </a:ext>
              </a:extLst>
            </p:cNvPr>
            <p:cNvSpPr/>
            <p:nvPr/>
          </p:nvSpPr>
          <p:spPr>
            <a:xfrm>
              <a:off x="4163905" y="3695098"/>
              <a:ext cx="568222" cy="577293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33AF4425-21FB-4BAB-84AD-07ECEC41ACDF}"/>
                </a:ext>
              </a:extLst>
            </p:cNvPr>
            <p:cNvSpPr/>
            <p:nvPr/>
          </p:nvSpPr>
          <p:spPr>
            <a:xfrm>
              <a:off x="4601496" y="3697884"/>
              <a:ext cx="568222" cy="577293"/>
            </a:xfrm>
            <a:prstGeom prst="chevron">
              <a:avLst/>
            </a:prstGeom>
            <a:solidFill>
              <a:srgbClr val="DE7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1801">
                <a:solidFill>
                  <a:prstClr val="black"/>
                </a:solidFill>
                <a:latin typeface="Aptos" panose="02110004020202020204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32507A1-1334-4B2D-BBD4-A28FD321576A}"/>
              </a:ext>
            </a:extLst>
          </p:cNvPr>
          <p:cNvSpPr txBox="1"/>
          <p:nvPr/>
        </p:nvSpPr>
        <p:spPr>
          <a:xfrm>
            <a:off x="8370611" y="3125961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>
                <a:latin typeface="Arial" panose="020B0604020202020204" pitchFamily="34" charset="0"/>
                <a:cs typeface="Arial" panose="020B0604020202020204" pitchFamily="34" charset="0"/>
              </a:rPr>
              <a:t>tissue mimetic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5F9FF0-8F23-46BA-83B5-B812A5E25AC8}"/>
              </a:ext>
            </a:extLst>
          </p:cNvPr>
          <p:cNvSpPr/>
          <p:nvPr/>
        </p:nvSpPr>
        <p:spPr>
          <a:xfrm>
            <a:off x="6207370" y="595682"/>
            <a:ext cx="3810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11"/>
            <a:r>
              <a:rPr lang="en-US" sz="1600" b="1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Research, Design &amp; Development of Imaging System 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C664349-9A8D-4A80-B180-9E8388DFA764}"/>
              </a:ext>
            </a:extLst>
          </p:cNvPr>
          <p:cNvSpPr/>
          <p:nvPr/>
        </p:nvSpPr>
        <p:spPr>
          <a:xfrm>
            <a:off x="2737124" y="612882"/>
            <a:ext cx="3358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11"/>
            <a:r>
              <a:rPr lang="en-US" sz="1600" b="1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 &amp; Development of Ultrasound Probe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95F1FBF-888A-4EA4-A77D-D88FD35FA045}"/>
              </a:ext>
            </a:extLst>
          </p:cNvPr>
          <p:cNvSpPr txBox="1"/>
          <p:nvPr/>
        </p:nvSpPr>
        <p:spPr>
          <a:xfrm>
            <a:off x="3224140" y="5144608"/>
            <a:ext cx="561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Proof of Concept with Custom Built Raspberry Pi, Arduino &amp; NVIDIA Imaging Platform</a:t>
            </a:r>
          </a:p>
        </p:txBody>
      </p:sp>
    </p:spTree>
    <p:extLst>
      <p:ext uri="{BB962C8B-B14F-4D97-AF65-F5344CB8AC3E}">
        <p14:creationId xmlns:p14="http://schemas.microsoft.com/office/powerpoint/2010/main" val="32637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8" grpId="0"/>
      <p:bldP spid="149" grpId="0"/>
      <p:bldP spid="153" grpId="0"/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E22E7-D759-3202-0694-06FF37747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39FDEE-3753-D43F-C9BA-85C7145D9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C4E6CE-1621-B0EB-D6F8-438703114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9F6F0D-3FAE-A6A0-30E8-4657CC450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4DC4D3-8AEA-555B-125D-814174990D36}"/>
              </a:ext>
            </a:extLst>
          </p:cNvPr>
          <p:cNvSpPr/>
          <p:nvPr/>
        </p:nvSpPr>
        <p:spPr>
          <a:xfrm>
            <a:off x="45789" y="536284"/>
            <a:ext cx="11714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DIY Ultrasound Probe Concept Design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19E4A-CA52-C2F3-162C-AE9FAC26CD79}"/>
              </a:ext>
            </a:extLst>
          </p:cNvPr>
          <p:cNvSpPr txBox="1"/>
          <p:nvPr/>
        </p:nvSpPr>
        <p:spPr>
          <a:xfrm>
            <a:off x="138145" y="997949"/>
            <a:ext cx="7659343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Pic0rick Ultrasound Module (Open-source Project)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>
                <a:solidFill>
                  <a:prstClr val="black"/>
                </a:solidFill>
                <a:latin typeface="Arial"/>
                <a:cs typeface="Arial"/>
              </a:rPr>
              <a:t>Ultrasound Probe Controller</a:t>
            </a:r>
            <a:endParaRPr lang="en-CA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Pulser Board</a:t>
            </a:r>
            <a:r>
              <a:rPr kumimoji="0" lang="en-CA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CA" dirty="0">
                <a:solidFill>
                  <a:prstClr val="black"/>
                </a:solidFill>
                <a:latin typeface="Arial"/>
                <a:cs typeface="Arial"/>
              </a:rPr>
              <a:t>ultrasound pulse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Raspberry Pico</a:t>
            </a:r>
            <a:r>
              <a:rPr kumimoji="0" lang="en-CA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 microcontroller</a:t>
            </a:r>
            <a:endParaRPr lang="en-CA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prstClr val="black"/>
                </a:solidFill>
                <a:latin typeface="Arial"/>
                <a:cs typeface="Arial"/>
              </a:rPr>
              <a:t>Probes with Co-axial options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CA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Compatible with simple ultrasound transducers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CA" dirty="0">
                <a:solidFill>
                  <a:prstClr val="black"/>
                </a:solidFill>
                <a:latin typeface="Arial"/>
                <a:cs typeface="Arial"/>
              </a:rPr>
              <a:t>Live process imaging board via Raspberry Pi 5 </a:t>
            </a:r>
          </a:p>
          <a:p>
            <a:pPr lvl="0">
              <a:defRPr/>
            </a:pPr>
            <a:endParaRPr lang="en-CA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4" descr="A circuit board with wires and a plastic tube&#10;&#10;Description automatically generated">
            <a:extLst>
              <a:ext uri="{FF2B5EF4-FFF2-40B4-BE49-F238E27FC236}">
                <a16:creationId xmlns:a16="http://schemas.microsoft.com/office/drawing/2014/main" id="{355B5EE8-E1AD-4125-B99E-9289E93FA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3" b="99621" l="11350" r="99875">
                        <a14:foregroundMark x1="53775" y1="59957" x2="53350" y2="60335"/>
                        <a14:foregroundMark x1="53000" y1="54004" x2="53075" y2="59199"/>
                        <a14:foregroundMark x1="70075" y1="73701" x2="61850" y2="69426"/>
                        <a14:foregroundMark x1="61850" y1="69426" x2="60975" y2="69643"/>
                        <a14:foregroundMark x1="77725" y1="74621" x2="85225" y2="76299"/>
                        <a14:foregroundMark x1="85225" y1="76299" x2="84675" y2="76299"/>
                        <a14:foregroundMark x1="86825" y1="77056" x2="89325" y2="77056"/>
                        <a14:foregroundMark x1="91550" y1="77435" x2="99875" y2="81169"/>
                        <a14:foregroundMark x1="47850" y1="48052" x2="48025" y2="38582"/>
                        <a14:foregroundMark x1="47925" y1="35823" x2="48025" y2="28950"/>
                        <a14:foregroundMark x1="46073" y1="15145" x2="45625" y2="12716"/>
                        <a14:foregroundMark x1="48200" y1="26677" x2="46276" y2="16248"/>
                        <a14:foregroundMark x1="45625" y1="12716" x2="42000" y2="8279"/>
                        <a14:foregroundMark x1="39713" y1="8061" x2="27627" y2="11656"/>
                        <a14:foregroundMark x1="27250" y1="12933" x2="19475" y2="18236"/>
                        <a14:foregroundMark x1="16385" y1="11325" x2="14975" y2="8171"/>
                        <a14:foregroundMark x1="19475" y1="18236" x2="18836" y2="16807"/>
                        <a14:foregroundMark x1="14975" y1="8171" x2="17275" y2="487"/>
                        <a14:foregroundMark x1="17218" y1="16226" x2="19000" y2="18506"/>
                        <a14:foregroundMark x1="16180" y1="14896" x2="16570" y2="15396"/>
                        <a14:foregroundMark x1="14350" y1="12554" x2="15444" y2="13955"/>
                        <a14:foregroundMark x1="15602" y1="13515" x2="14525" y2="11851"/>
                        <a14:foregroundMark x1="16615" y1="15081" x2="16292" y2="14582"/>
                        <a14:foregroundMark x1="19075" y1="18885" x2="17589" y2="16588"/>
                        <a14:foregroundMark x1="52300" y1="66126" x2="52900" y2="69643"/>
                        <a14:foregroundMark x1="74900" y1="67965" x2="73175" y2="69805"/>
                        <a14:foregroundMark x1="73675" y1="75000" x2="70175" y2="78193"/>
                        <a14:foregroundMark x1="74025" y1="81710" x2="76350" y2="74297"/>
                        <a14:foregroundMark x1="31875" y1="76136" x2="31275" y2="85823"/>
                        <a14:foregroundMark x1="29650" y1="73918" x2="28450" y2="75974"/>
                        <a14:foregroundMark x1="33075" y1="49729" x2="32225" y2="50487"/>
                        <a14:foregroundMark x1="31200" y1="81710" x2="30850" y2="83009"/>
                        <a14:foregroundMark x1="30150" y1="89123" x2="30075" y2="89881"/>
                        <a14:foregroundMark x1="32125" y1="91558" x2="34275" y2="92857"/>
                        <a14:foregroundMark x1="33250" y1="90801" x2="30925" y2="88420"/>
                        <a14:foregroundMark x1="35050" y1="93019" x2="41775" y2="96645"/>
                        <a14:foregroundMark x1="41775" y1="96645" x2="43975" y2="99729"/>
                        <a14:foregroundMark x1="19950" y1="37121" x2="14700" y2="44751"/>
                        <a14:foregroundMark x1="14450" y1="44913" x2="12900" y2="48052"/>
                        <a14:foregroundMark x1="11638" y1="62002" x2="11350" y2="64556"/>
                        <a14:foregroundMark x1="13000" y1="49946" x2="12646" y2="53083"/>
                        <a14:foregroundMark x1="11350" y1="64556" x2="11775" y2="66829"/>
                        <a14:foregroundMark x1="12225" y1="69643" x2="17050" y2="80682"/>
                        <a14:foregroundMark x1="17050" y1="80682" x2="23125" y2="87446"/>
                        <a14:foregroundMark x1="23125" y1="87446" x2="25275" y2="88041"/>
                        <a14:foregroundMark x1="23625" y1="32251" x2="23800" y2="32468"/>
                        <a14:foregroundMark x1="25700" y1="27056" x2="27675" y2="34307"/>
                        <a14:foregroundMark x1="11775" y1="67045" x2="12475" y2="70346"/>
                        <a14:foregroundMark x1="11669" y1="61132" x2="11450" y2="64448"/>
                        <a14:foregroundMark x1="12225" y1="52706" x2="11679" y2="60982"/>
                        <a14:foregroundMark x1="15494" y1="16766" x2="13325" y2="13907"/>
                        <a14:foregroundMark x1="17800" y1="19805" x2="16206" y2="17703"/>
                        <a14:backgroundMark x1="11875" y1="63312" x2="13150" y2="51786"/>
                        <a14:backgroundMark x1="11950" y1="72240" x2="11100" y2="67749"/>
                        <a14:backgroundMark x1="92150" y1="42857" x2="81850" y2="49026"/>
                        <a14:backgroundMark x1="81850" y1="49026" x2="89050" y2="36580"/>
                        <a14:backgroundMark x1="89050" y1="36580" x2="97125" y2="37662"/>
                        <a14:backgroundMark x1="89925" y1="32089" x2="80800" y2="32251"/>
                        <a14:backgroundMark x1="80800" y1="32251" x2="80750" y2="16234"/>
                        <a14:backgroundMark x1="80750" y1="16234" x2="74900" y2="10119"/>
                        <a14:backgroundMark x1="74900" y1="10119" x2="72225" y2="35227"/>
                        <a14:backgroundMark x1="79275" y1="52922" x2="63600" y2="26894"/>
                        <a14:backgroundMark x1="63600" y1="26894" x2="71375" y2="31277"/>
                        <a14:backgroundMark x1="71375" y1="31277" x2="82575" y2="55357"/>
                        <a14:backgroundMark x1="82575" y1="55357" x2="94700" y2="65097"/>
                        <a14:backgroundMark x1="94700" y1="65097" x2="75000" y2="48377"/>
                        <a14:backgroundMark x1="75000" y1="48377" x2="67800" y2="37554"/>
                        <a14:backgroundMark x1="67800" y1="37554" x2="61275" y2="37013"/>
                        <a14:backgroundMark x1="61275" y1="37013" x2="58675" y2="32846"/>
                        <a14:backgroundMark x1="42000" y1="37662" x2="35000" y2="43344"/>
                        <a14:backgroundMark x1="35000" y1="43344" x2="33325" y2="43236"/>
                        <a14:backgroundMark x1="46125" y1="22403" x2="45700" y2="26894"/>
                        <a14:backgroundMark x1="46475" y1="23918" x2="46225" y2="20184"/>
                        <a14:backgroundMark x1="46225" y1="20400" x2="44400" y2="13149"/>
                        <a14:backgroundMark x1="47075" y1="23377" x2="46225" y2="16126"/>
                        <a14:backgroundMark x1="44325" y1="14069" x2="43550" y2="11634"/>
                        <a14:backgroundMark x1="47325" y1="23377" x2="46125" y2="17803"/>
                        <a14:backgroundMark x1="32475" y1="13907" x2="38325" y2="10714"/>
                        <a14:backgroundMark x1="45450" y1="7197" x2="27350" y2="7468"/>
                        <a14:backgroundMark x1="27350" y1="7468" x2="20450" y2="11851"/>
                        <a14:backgroundMark x1="20450" y1="11851" x2="36525" y2="1569"/>
                        <a14:backgroundMark x1="36525" y1="1569" x2="43900" y2="2868"/>
                        <a14:backgroundMark x1="43900" y1="2868" x2="19175" y2="8874"/>
                        <a14:backgroundMark x1="26125" y1="11634" x2="29050" y2="10335"/>
                        <a14:backgroundMark x1="25600" y1="12554" x2="27575" y2="11851"/>
                        <a14:backgroundMark x1="27325" y1="11093" x2="29550" y2="10714"/>
                        <a14:backgroundMark x1="17700" y1="10552" x2="16675" y2="17803"/>
                        <a14:backgroundMark x1="18825" y1="14232" x2="20125" y2="16504"/>
                        <a14:backgroundMark x1="19250" y1="15368" x2="17700" y2="17045"/>
                        <a14:backgroundMark x1="18475" y1="15530" x2="17975" y2="17045"/>
                        <a14:backgroundMark x1="18475" y1="13690" x2="16325" y2="12771"/>
                        <a14:backgroundMark x1="18575" y1="13907" x2="15900" y2="12554"/>
                        <a14:backgroundMark x1="12725" y1="53084" x2="12650" y2="67587"/>
                        <a14:backgroundMark x1="12650" y1="67587" x2="12725" y2="67749"/>
                        <a14:backgroundMark x1="42525" y1="99351" x2="42525" y2="99351"/>
                        <a14:backgroundMark x1="42775" y1="99567" x2="42775" y2="99567"/>
                        <a14:backgroundMark x1="43300" y1="99567" x2="43300" y2="99567"/>
                        <a14:backgroundMark x1="12300" y1="56981" x2="12300" y2="56981"/>
                        <a14:backgroundMark x1="12050" y1="57900" x2="12050" y2="57900"/>
                        <a14:backgroundMark x1="12125" y1="56981" x2="12125" y2="59578"/>
                        <a14:backgroundMark x1="11775" y1="62933" x2="11775" y2="61851"/>
                        <a14:backgroundMark x1="11775" y1="61634" x2="11775" y2="60877"/>
                        <a14:backgroundMark x1="12050" y1="60714" x2="12050" y2="57900"/>
                        <a14:backgroundMark x1="11875" y1="60877" x2="12050" y2="59957"/>
                        <a14:backgroundMark x1="16675" y1="12013" x2="15475" y2="15368"/>
                        <a14:backgroundMark x1="16500" y1="16126" x2="16325" y2="10931"/>
                        <a14:backgroundMark x1="17700" y1="14827" x2="16600" y2="10173"/>
                        <a14:backgroundMark x1="17875" y1="14448" x2="17975" y2="15909"/>
                        <a14:backgroundMark x1="15475" y1="16829" x2="17450" y2="17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4" t="37109" r="20646" b="13393"/>
          <a:stretch/>
        </p:blipFill>
        <p:spPr>
          <a:xfrm rot="541865">
            <a:off x="1286357" y="3710355"/>
            <a:ext cx="4810432" cy="2083463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80283CB-6005-9BD9-3BB7-0EDDBED659FC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FB8FD86-BB5D-0351-8EF9-3786B587E8DE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B651D16-0AB3-BEE5-0BE1-CB2C0E50E497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95D13D8-ED7C-0A42-DCC4-5C9CFCFEFB88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pic>
        <p:nvPicPr>
          <p:cNvPr id="8" name="圖片 1317392662" descr="一張含有 文字, 圖表, 方案, 字型 的圖片&#10;&#10;自動產生的描述">
            <a:extLst>
              <a:ext uri="{FF2B5EF4-FFF2-40B4-BE49-F238E27FC236}">
                <a16:creationId xmlns:a16="http://schemas.microsoft.com/office/drawing/2014/main" id="{B686F658-3C45-DD33-7D0C-51CE99106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12" y="1409586"/>
            <a:ext cx="5952302" cy="393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09233-8AFE-D129-144B-0183B0A9E5FC}"/>
              </a:ext>
            </a:extLst>
          </p:cNvPr>
          <p:cNvSpPr txBox="1"/>
          <p:nvPr/>
        </p:nvSpPr>
        <p:spPr>
          <a:xfrm>
            <a:off x="1103852" y="6438273"/>
            <a:ext cx="1106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kelu124/pic0rick: An rp2040-based acquisition board for pulse-echo ultrasound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25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50AF3-A52E-B129-15A2-8430121321A3}"/>
              </a:ext>
            </a:extLst>
          </p:cNvPr>
          <p:cNvSpPr/>
          <p:nvPr/>
        </p:nvSpPr>
        <p:spPr>
          <a:xfrm>
            <a:off x="173402" y="566239"/>
            <a:ext cx="6787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11"/>
            <a:r>
              <a:rPr lang="en-CA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 Schematic Design of Ultrasonic system: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3FB1E7-50C7-B4AC-9520-3FC40B6F4295}"/>
              </a:ext>
            </a:extLst>
          </p:cNvPr>
          <p:cNvGrpSpPr>
            <a:grpSpLocks noChangeAspect="1"/>
          </p:cNvGrpSpPr>
          <p:nvPr/>
        </p:nvGrpSpPr>
        <p:grpSpPr>
          <a:xfrm>
            <a:off x="4707807" y="799086"/>
            <a:ext cx="6862737" cy="4904279"/>
            <a:chOff x="3143918" y="957832"/>
            <a:chExt cx="6862737" cy="49042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C23E80-BA0B-0A27-77A5-5883D0A12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43918" y="957832"/>
              <a:ext cx="6562632" cy="4904279"/>
              <a:chOff x="4525855" y="616519"/>
              <a:chExt cx="6562632" cy="490427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845B62-3807-BD21-A194-17494B66A091}"/>
                  </a:ext>
                </a:extLst>
              </p:cNvPr>
              <p:cNvSpPr/>
              <p:nvPr/>
            </p:nvSpPr>
            <p:spPr>
              <a:xfrm>
                <a:off x="7080414" y="616519"/>
                <a:ext cx="344838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pic0Rick Ultrasound probe</a:t>
                </a:r>
              </a:p>
              <a:p>
                <a:pPr algn="ctr"/>
                <a:r>
                  <a:rPr lang="en-CA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Controller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2B4F0B-A74B-DB51-8F19-FF92A7FDC580}"/>
                  </a:ext>
                </a:extLst>
              </p:cNvPr>
              <p:cNvSpPr/>
              <p:nvPr/>
            </p:nvSpPr>
            <p:spPr>
              <a:xfrm>
                <a:off x="4525855" y="1223339"/>
                <a:ext cx="1980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Raspberry Pi 5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52F0206-5A06-493E-BDD1-F3D287E382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64730" y="1194398"/>
                <a:ext cx="6523757" cy="4326400"/>
                <a:chOff x="4564730" y="1194398"/>
                <a:chExt cx="6523757" cy="43264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AEFE4B2-E3BF-4154-915E-5FFA0D21215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64730" y="1194398"/>
                  <a:ext cx="6174787" cy="4326400"/>
                  <a:chOff x="4886788" y="463551"/>
                  <a:chExt cx="7231352" cy="5066690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31C7A157-B437-4530-9227-367B7DE2E53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16200000">
                    <a:off x="6955424" y="1917351"/>
                    <a:ext cx="5066690" cy="2159089"/>
                    <a:chOff x="1305513" y="1835229"/>
                    <a:chExt cx="7006383" cy="2985658"/>
                  </a:xfrm>
                </p:grpSpPr>
                <p:pic>
                  <p:nvPicPr>
                    <p:cNvPr id="3074" name="Picture 2" descr="pic0rick_v1.png">
                      <a:extLst>
                        <a:ext uri="{FF2B5EF4-FFF2-40B4-BE49-F238E27FC236}">
                          <a16:creationId xmlns:a16="http://schemas.microsoft.com/office/drawing/2014/main" id="{F74A8709-2F8A-4305-87AB-3ACE0CAD25D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8589" b="94632" l="5118" r="98158">
                                  <a14:foregroundMark x1="89662" y1="34509" x2="80348" y2="41104"/>
                                  <a14:foregroundMark x1="80348" y1="41104" x2="69806" y2="42945"/>
                                  <a14:foregroundMark x1="69806" y1="42945" x2="68475" y2="46472"/>
                                  <a14:foregroundMark x1="81474" y1="17025" x2="62334" y2="46779"/>
                                  <a14:foregroundMark x1="62334" y1="46779" x2="59058" y2="55982"/>
                                  <a14:foregroundMark x1="54657" y1="24387" x2="49744" y2="75920"/>
                                  <a14:foregroundMark x1="55885" y1="15951" x2="53327" y2="42638"/>
                                  <a14:foregroundMark x1="56909" y1="12423" x2="66530" y2="17791"/>
                                  <a14:foregroundMark x1="66530" y1="17791" x2="70113" y2="54141"/>
                                  <a14:foregroundMark x1="70113" y1="54141" x2="62948" y2="71012"/>
                                  <a14:foregroundMark x1="62948" y1="71012" x2="74411" y2="69939"/>
                                  <a14:foregroundMark x1="74411" y1="69939" x2="66940" y2="82055"/>
                                  <a14:foregroundMark x1="66940" y1="82055" x2="78199" y2="78681"/>
                                  <a14:foregroundMark x1="78199" y1="78681" x2="83419" y2="84202"/>
                                  <a14:foregroundMark x1="86899" y1="63344" x2="73797" y2="75767"/>
                                  <a14:foregroundMark x1="73797" y1="75767" x2="52303" y2="80982"/>
                                  <a14:foregroundMark x1="52303" y1="80982" x2="51996" y2="80368"/>
                                  <a14:foregroundMark x1="49232" y1="82822" x2="39406" y2="88190"/>
                                  <a14:foregroundMark x1="39406" y1="88190" x2="26407" y2="82822"/>
                                  <a14:foregroundMark x1="26407" y1="82822" x2="35210" y2="72546"/>
                                  <a14:foregroundMark x1="35210" y1="72546" x2="49028" y2="76687"/>
                                  <a14:foregroundMark x1="49028" y1="76687" x2="35722" y2="71626"/>
                                  <a14:foregroundMark x1="35722" y1="71626" x2="53429" y2="75153"/>
                                  <a14:foregroundMark x1="53429" y1="75153" x2="43910" y2="75460"/>
                                  <a14:foregroundMark x1="12487" y1="25613" x2="10952" y2="62577"/>
                                  <a14:foregroundMark x1="10952" y1="62577" x2="12794" y2="33282"/>
                                  <a14:foregroundMark x1="12794" y1="33282" x2="6141" y2="75613"/>
                                  <a14:foregroundMark x1="6141" y1="75613" x2="11464" y2="87730"/>
                                  <a14:foregroundMark x1="12282" y1="72393" x2="18833" y2="39571"/>
                                  <a14:foregroundMark x1="18833" y1="39571" x2="19959" y2="58742"/>
                                  <a14:foregroundMark x1="19959" y1="58742" x2="19857" y2="34202"/>
                                  <a14:foregroundMark x1="19857" y1="34202" x2="16479" y2="64724"/>
                                  <a14:foregroundMark x1="16479" y1="64724" x2="18936" y2="39417"/>
                                  <a14:foregroundMark x1="16991" y1="42331" x2="16172" y2="23006"/>
                                  <a14:foregroundMark x1="16172" y1="23006" x2="19550" y2="30982"/>
                                  <a14:foregroundMark x1="51996" y1="17638" x2="64278" y2="17638"/>
                                  <a14:foregroundMark x1="64278" y1="17638" x2="53736" y2="18098"/>
                                  <a14:foregroundMark x1="53736" y1="18098" x2="64585" y2="21472"/>
                                  <a14:foregroundMark x1="64585" y1="21472" x2="53736" y2="17638"/>
                                  <a14:foregroundMark x1="53736" y1="17638" x2="81781" y2="18252"/>
                                  <a14:foregroundMark x1="81781" y1="18252" x2="59775" y2="13344"/>
                                  <a14:foregroundMark x1="59775" y1="13344" x2="75128" y2="11810"/>
                                  <a14:foregroundMark x1="75128" y1="11810" x2="62641" y2="11810"/>
                                  <a14:foregroundMark x1="62641" y1="11810" x2="70215" y2="12117"/>
                                  <a14:foregroundMark x1="83623" y1="55061" x2="87001" y2="38957"/>
                                  <a14:foregroundMark x1="87001" y1="38957" x2="88434" y2="66871"/>
                                  <a14:foregroundMark x1="88434" y1="66871" x2="90174" y2="45399"/>
                                  <a14:foregroundMark x1="90174" y1="45399" x2="90481" y2="71012"/>
                                  <a14:foregroundMark x1="83828" y1="36196" x2="77175" y2="53528"/>
                                  <a14:foregroundMark x1="77175" y1="53528" x2="65711" y2="51074"/>
                                  <a14:foregroundMark x1="65711" y1="51074" x2="75947" y2="61656"/>
                                  <a14:foregroundMark x1="75947" y1="61656" x2="46162" y2="57055"/>
                                  <a14:foregroundMark x1="46162" y1="57055" x2="80041" y2="65031"/>
                                  <a14:foregroundMark x1="80041" y1="65031" x2="56397" y2="61656"/>
                                  <a14:foregroundMark x1="56397" y1="61656" x2="66530" y2="57362"/>
                                  <a14:foregroundMark x1="66530" y1="57362" x2="54657" y2="60736"/>
                                  <a14:foregroundMark x1="54657" y1="60736" x2="68168" y2="49080"/>
                                  <a14:foregroundMark x1="68168" y1="49080" x2="58240" y2="59049"/>
                                  <a14:foregroundMark x1="58240" y1="59049" x2="67758" y2="50460"/>
                                  <a14:foregroundMark x1="67758" y1="50460" x2="58240" y2="60123"/>
                                  <a14:foregroundMark x1="58240" y1="60123" x2="71238" y2="57975"/>
                                  <a14:foregroundMark x1="71238" y1="57975" x2="56090" y2="66258"/>
                                  <a14:foregroundMark x1="56090" y1="66258" x2="69806" y2="63344"/>
                                  <a14:foregroundMark x1="69806" y1="63344" x2="56397" y2="68558"/>
                                  <a14:foregroundMark x1="97226" y1="78155" x2="97591" y2="78241"/>
                                  <a14:foregroundMark x1="56397" y1="68558" x2="96401" y2="77961"/>
                                  <a14:foregroundMark x1="96401" y1="78457" x2="62436" y2="80061"/>
                                  <a14:foregroundMark x1="97656" y1="78398" x2="97303" y2="78415"/>
                                  <a14:foregroundMark x1="97533" y1="78404" x2="97482" y2="78406"/>
                                  <a14:foregroundMark x1="62436" y1="80061" x2="72774" y2="82362"/>
                                  <a14:foregroundMark x1="72774" y1="82362" x2="42682" y2="86503"/>
                                  <a14:foregroundMark x1="85159" y1="90951" x2="31730" y2="90951"/>
                                  <a14:foregroundMark x1="31730" y1="90951" x2="49437" y2="89877"/>
                                  <a14:foregroundMark x1="49437" y1="89877" x2="35210" y2="90337"/>
                                  <a14:foregroundMark x1="35210" y1="90337" x2="79222" y2="93712"/>
                                  <a14:foregroundMark x1="79222" y1="93712" x2="46673" y2="86656"/>
                                  <a14:foregroundMark x1="46673" y1="86656" x2="59161" y2="84202"/>
                                  <a14:foregroundMark x1="59161" y1="84202" x2="46981" y2="82822"/>
                                  <a14:foregroundMark x1="46981" y1="82822" x2="65507" y2="86810"/>
                                  <a14:foregroundMark x1="65507" y1="86810" x2="54862" y2="88804"/>
                                  <a14:foregroundMark x1="54862" y1="88804" x2="61924" y2="89877"/>
                                  <a14:foregroundMark x1="37052" y1="83282" x2="47185" y2="90031"/>
                                  <a14:foregroundMark x1="47185" y1="90031" x2="35210" y2="90644"/>
                                  <a14:foregroundMark x1="35210" y1="90644" x2="46162" y2="93405"/>
                                  <a14:foregroundMark x1="46162" y1="93405" x2="33470" y2="91258"/>
                                  <a14:foregroundMark x1="15558" y1="78988" x2="15353" y2="63190"/>
                                  <a14:foregroundMark x1="15353" y1="63190" x2="17605" y2="78681"/>
                                  <a14:foregroundMark x1="17605" y1="78681" x2="20266" y2="60123"/>
                                  <a14:foregroundMark x1="20266" y1="60123" x2="20983" y2="78681"/>
                                  <a14:foregroundMark x1="20983" y1="78681" x2="29171" y2="88037"/>
                                  <a14:foregroundMark x1="29171" y1="88037" x2="17912" y2="88650"/>
                                  <a14:foregroundMark x1="17912" y1="88650" x2="30297" y2="91258"/>
                                  <a14:foregroundMark x1="30297" y1="91258" x2="19038" y2="92178"/>
                                  <a14:foregroundMark x1="19038" y1="92178" x2="19447" y2="52761"/>
                                  <a14:foregroundMark x1="19447" y1="52761" x2="7165" y2="75613"/>
                                  <a14:foregroundMark x1="8291" y1="52454" x2="11157" y2="9509"/>
                                  <a14:foregroundMark x1="11157" y1="9509" x2="12487" y2="35890"/>
                                  <a14:foregroundMark x1="7165" y1="12423" x2="8086" y2="14417"/>
                                  <a14:foregroundMark x1="8905" y1="23006" x2="5220" y2="42485"/>
                                  <a14:foregroundMark x1="5220" y1="42485" x2="5527" y2="26380"/>
                                  <a14:foregroundMark x1="5527" y1="26380" x2="7369" y2="41718"/>
                                  <a14:foregroundMark x1="7369" y1="41718" x2="8495" y2="26074"/>
                                  <a14:foregroundMark x1="8495" y1="26074" x2="9007" y2="41411"/>
                                  <a14:foregroundMark x1="9007" y1="41411" x2="9314" y2="15644"/>
                                  <a14:foregroundMark x1="9314" y1="15644" x2="4811" y2="35583"/>
                                  <a14:foregroundMark x1="4811" y1="35583" x2="4197" y2="71012"/>
                                  <a14:foregroundMark x1="4197" y1="71012" x2="6346" y2="53528"/>
                                  <a14:foregroundMark x1="6346" y1="53528" x2="8291" y2="70245"/>
                                  <a14:foregroundMark x1="8291" y1="70245" x2="8291" y2="50460"/>
                                  <a14:foregroundMark x1="8291" y1="50460" x2="8291" y2="66564"/>
                                  <a14:foregroundMark x1="8291" y1="66564" x2="5322" y2="81902"/>
                                  <a14:foregroundMark x1="5322" y1="81902" x2="6141" y2="82975"/>
                                  <a14:foregroundMark x1="7574" y1="88957" x2="7881" y2="94479"/>
                                  <a14:foregroundMark x1="37769" y1="89571" x2="24974" y2="91564"/>
                                  <a14:foregroundMark x1="24974" y1="91564" x2="40123" y2="94785"/>
                                  <a14:foregroundMark x1="40123" y1="94785" x2="37052" y2="94479"/>
                                  <a14:foregroundMark x1="23030" y1="93712" x2="30911" y2="94479"/>
                                  <a14:foregroundMark x1="94371" y1="89571" x2="94575" y2="90337"/>
                                  <a14:foregroundMark x1="93449" y1="90184" x2="93449" y2="90184"/>
                                  <a14:foregroundMark x1="93449" y1="12730" x2="93449" y2="12730"/>
                                  <a14:foregroundMark x1="8495" y1="12423" x2="8495" y2="12423"/>
                                  <a14:foregroundMark x1="86182" y1="11196" x2="86182" y2="11196"/>
                                  <a14:foregroundMark x1="80860" y1="8589" x2="80860" y2="8589"/>
                                  <a14:foregroundMark x1="76151" y1="11810" x2="76151" y2="11810"/>
                                  <a14:foregroundMark x1="93756" y1="11196" x2="93756" y2="11196"/>
                                  <a14:foregroundMark x1="92631" y1="12730" x2="92631" y2="12730"/>
                                  <a14:foregroundMark x1="92221" y1="12730" x2="92221" y2="12730"/>
                                  <a14:foregroundMark x1="37359" y1="83282" x2="37359" y2="83282"/>
                                  <a14:foregroundMark x1="36847" y1="81288" x2="38178" y2="82975"/>
                                  <a14:backgroundMark x1="16172" y1="1994" x2="24974" y2="3528"/>
                                  <a14:backgroundMark x1="97544" y1="78374" x2="97544" y2="78374"/>
                                  <a14:backgroundMark x1="97544" y1="78374" x2="98874" y2="77761"/>
                                  <a14:backgroundMark x1="96929" y1="80982" x2="96929" y2="78067"/>
                                  <a14:backgroundMark x1="97953" y1="79755" x2="97748" y2="76534"/>
                                  <a14:backgroundMark x1="98158" y1="81288" x2="97134" y2="8006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17" t="5301" r="3443" b="4000"/>
                    <a:stretch/>
                  </p:blipFill>
                  <p:spPr bwMode="auto">
                    <a:xfrm rot="10800000">
                      <a:off x="1305513" y="1835229"/>
                      <a:ext cx="4361689" cy="28163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76" name="Picture 4" descr="bot.png">
                      <a:extLst>
                        <a:ext uri="{FF2B5EF4-FFF2-40B4-BE49-F238E27FC236}">
                          <a16:creationId xmlns:a16="http://schemas.microsoft.com/office/drawing/2014/main" id="{F8A901A4-8C9B-48DB-B06D-A8CE1E0B81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9952" b="89888" l="7925" r="90868">
                                  <a14:foregroundMark x1="8528" y1="34831" x2="7925" y2="73676"/>
                                  <a14:foregroundMark x1="50189" y1="51685" x2="50189" y2="46228"/>
                                  <a14:foregroundMark x1="9358" y1="46870" x2="11170" y2="51364"/>
                                  <a14:foregroundMark x1="48755" y1="48315" x2="52755" y2="50722"/>
                                  <a14:foregroundMark x1="81132" y1="35955" x2="90252" y2="37158"/>
                                  <a14:backgroundMark x1="91170" y1="41413" x2="90717" y2="36597"/>
                                  <a14:backgroundMark x1="90868" y1="37239" x2="90189" y2="3691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9721"/>
                    <a:stretch/>
                  </p:blipFill>
                  <p:spPr bwMode="auto">
                    <a:xfrm rot="10800000">
                      <a:off x="5164282" y="3181571"/>
                      <a:ext cx="3147614" cy="163931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78" name="Picture 6" descr="https://i.sstatic.net/mMURg.png">
                      <a:extLst>
                        <a:ext uri="{FF2B5EF4-FFF2-40B4-BE49-F238E27FC236}">
                          <a16:creationId xmlns:a16="http://schemas.microsoft.com/office/drawing/2014/main" id="{0D8A773B-9D3C-4EED-BC14-F0C360966E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17" r="43561"/>
                    <a:stretch/>
                  </p:blipFill>
                  <p:spPr bwMode="auto">
                    <a:xfrm rot="16200000">
                      <a:off x="6632664" y="3372515"/>
                      <a:ext cx="1193009" cy="10563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088" name="Picture 16" descr="Raspberry Pi 5 Pinout, specifications, Pricing A Complete Guide">
                    <a:extLst>
                      <a:ext uri="{FF2B5EF4-FFF2-40B4-BE49-F238E27FC236}">
                        <a16:creationId xmlns:a16="http://schemas.microsoft.com/office/drawing/2014/main" id="{2CFACCE0-B142-4993-B089-52A316C8E5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6139" b="98043" l="2102" r="98015">
                                <a14:foregroundMark x1="18155" y1="20819" x2="15762" y2="26868"/>
                                <a14:foregroundMark x1="15762" y1="26868" x2="20957" y2="25890"/>
                                <a14:foregroundMark x1="20957" y1="25890" x2="15470" y2="22509"/>
                                <a14:foregroundMark x1="15470" y1="22509" x2="14186" y2="30516"/>
                                <a14:foregroundMark x1="14186" y1="30516" x2="20607" y2="26423"/>
                                <a14:foregroundMark x1="20607" y1="26423" x2="18622" y2="19573"/>
                                <a14:foregroundMark x1="18622" y1="19573" x2="11909" y2="25267"/>
                                <a14:foregroundMark x1="11909" y1="25267" x2="8932" y2="33452"/>
                                <a14:foregroundMark x1="8932" y1="33452" x2="13485" y2="30338"/>
                                <a14:foregroundMark x1="13485" y1="30338" x2="14536" y2="20907"/>
                                <a14:foregroundMark x1="14536" y1="20907" x2="7998" y2="42972"/>
                                <a14:foregroundMark x1="7998" y1="42972" x2="7414" y2="50712"/>
                                <a14:foregroundMark x1="7414" y1="50712" x2="7998" y2="27936"/>
                                <a14:foregroundMark x1="7998" y1="27936" x2="7998" y2="41548"/>
                                <a14:foregroundMark x1="7998" y1="41548" x2="8581" y2="25089"/>
                                <a14:foregroundMark x1="8581" y1="25089" x2="6888" y2="56317"/>
                                <a14:foregroundMark x1="6888" y1="56317" x2="10917" y2="40925"/>
                                <a14:foregroundMark x1="10917" y1="40925" x2="11208" y2="50267"/>
                                <a14:foregroundMark x1="11208" y1="50267" x2="12901" y2="41459"/>
                                <a14:foregroundMark x1="12901" y1="41459" x2="11500" y2="65214"/>
                                <a14:foregroundMark x1="11500" y1="65214" x2="16287" y2="59342"/>
                                <a14:foregroundMark x1="16287" y1="59342" x2="16579" y2="61922"/>
                                <a14:foregroundMark x1="47519" y1="56584" x2="38120" y2="63167"/>
                                <a14:foregroundMark x1="38120" y1="63167" x2="42966" y2="60765"/>
                                <a14:foregroundMark x1="42966" y1="60765" x2="42849" y2="52669"/>
                                <a14:foregroundMark x1="42849" y1="52669" x2="38587" y2="55516"/>
                                <a14:foregroundMark x1="38587" y1="55516" x2="35435" y2="60854"/>
                                <a14:foregroundMark x1="35435" y1="60854" x2="40747" y2="63790"/>
                                <a14:foregroundMark x1="40747" y1="63790" x2="46527" y2="60053"/>
                                <a14:foregroundMark x1="46527" y1="60053" x2="43666" y2="48221"/>
                                <a14:foregroundMark x1="43666" y1="48221" x2="36894" y2="49377"/>
                                <a14:foregroundMark x1="36894" y1="49377" x2="31057" y2="58452"/>
                                <a14:foregroundMark x1="31057" y1="58452" x2="33100" y2="65036"/>
                                <a14:foregroundMark x1="33100" y1="65036" x2="42032" y2="65036"/>
                                <a14:foregroundMark x1="42032" y1="65036" x2="49329" y2="60142"/>
                                <a14:foregroundMark x1="49329" y1="60142" x2="49912" y2="52758"/>
                                <a14:foregroundMark x1="49912" y1="52758" x2="46527" y2="43950"/>
                                <a14:foregroundMark x1="46527" y1="43950" x2="39288" y2="46441"/>
                                <a14:foregroundMark x1="39288" y1="46441" x2="32458" y2="56139"/>
                                <a14:foregroundMark x1="32458" y1="56139" x2="35493" y2="53826"/>
                                <a14:foregroundMark x1="32866" y1="89947" x2="25102" y2="89680"/>
                                <a14:foregroundMark x1="25102" y1="89680" x2="41915" y2="89413"/>
                                <a14:foregroundMark x1="41915" y1="89413" x2="22534" y2="88256"/>
                                <a14:foregroundMark x1="22534" y1="88256" x2="30940" y2="89413"/>
                                <a14:foregroundMark x1="30940" y1="89413" x2="13952" y2="89947"/>
                                <a14:foregroundMark x1="34968" y1="91637" x2="10566" y2="91192"/>
                                <a14:foregroundMark x1="10566" y1="91192" x2="10450" y2="91103"/>
                                <a14:foregroundMark x1="14069" y1="88790" x2="10158" y2="92527"/>
                                <a14:foregroundMark x1="10158" y1="92527" x2="15470" y2="95374"/>
                                <a14:foregroundMark x1="15470" y1="95374" x2="16404" y2="94395"/>
                                <a14:foregroundMark x1="6188" y1="81851" x2="2744" y2="86388"/>
                                <a14:foregroundMark x1="2744" y1="86388" x2="7356" y2="87811"/>
                                <a14:foregroundMark x1="7356" y1="87811" x2="8173" y2="89502"/>
                                <a14:foregroundMark x1="23643" y1="11922" x2="33975" y2="11922"/>
                                <a14:foregroundMark x1="33975" y1="11922" x2="42090" y2="11744"/>
                                <a14:foregroundMark x1="42090" y1="11744" x2="22884" y2="8897"/>
                                <a14:foregroundMark x1="22884" y1="8897" x2="28371" y2="8630"/>
                                <a14:foregroundMark x1="28371" y1="8630" x2="34734" y2="8630"/>
                                <a14:foregroundMark x1="34734" y1="8630" x2="19264" y2="8630"/>
                                <a14:foregroundMark x1="19264" y1="8630" x2="49679" y2="9520"/>
                                <a14:foregroundMark x1="49679" y1="9520" x2="29422" y2="9520"/>
                                <a14:foregroundMark x1="18506" y1="9431" x2="4612" y2="7384"/>
                                <a14:foregroundMark x1="4612" y1="7384" x2="6071" y2="10498"/>
                                <a14:foregroundMark x1="7122" y1="7028" x2="8406" y2="6139"/>
                                <a14:foregroundMark x1="7472" y1="3292" x2="3269" y2="6495"/>
                                <a14:foregroundMark x1="3269" y1="6495" x2="2102" y2="13523"/>
                                <a14:foregroundMark x1="2102" y1="13523" x2="2393" y2="19751"/>
                                <a14:foregroundMark x1="2569" y1="60676" x2="2218" y2="69929"/>
                                <a14:foregroundMark x1="6188" y1="77758" x2="6013" y2="80427"/>
                                <a14:foregroundMark x1="37069" y1="75979" x2="42790" y2="78025"/>
                                <a14:foregroundMark x1="42790" y1="78025" x2="32166" y2="75178"/>
                                <a14:foregroundMark x1="32166" y1="75178" x2="40630" y2="76957"/>
                                <a14:foregroundMark x1="40630" y1="76957" x2="33684" y2="75000"/>
                                <a14:foregroundMark x1="33684" y1="75000" x2="41681" y2="75712"/>
                                <a14:foregroundMark x1="41681" y1="75712" x2="34618" y2="76957"/>
                                <a14:foregroundMark x1="34618" y1="76957" x2="40280" y2="76512"/>
                                <a14:foregroundMark x1="40280" y1="76512" x2="32574" y2="75979"/>
                                <a14:foregroundMark x1="32574" y1="75979" x2="47402" y2="76512"/>
                                <a14:foregroundMark x1="47402" y1="76512" x2="36369" y2="77046"/>
                                <a14:foregroundMark x1="36369" y1="77046" x2="50146" y2="77135"/>
                                <a14:foregroundMark x1="50146" y1="77135" x2="48570" y2="77669"/>
                                <a14:foregroundMark x1="46643" y1="89680" x2="37536" y2="93416"/>
                                <a14:foregroundMark x1="37536" y1="93416" x2="43900" y2="92171"/>
                                <a14:foregroundMark x1="43900" y1="92171" x2="47110" y2="89502"/>
                                <a14:foregroundMark x1="27029" y1="97242" x2="29872" y2="97724"/>
                                <a14:foregroundMark x1="41448" y1="95552" x2="46994" y2="97509"/>
                                <a14:foregroundMark x1="41856" y1="96708" x2="43374" y2="97776"/>
                                <a14:foregroundMark x1="18330" y1="95552" x2="18097" y2="95463"/>
                                <a14:foregroundMark x1="9691" y1="95463" x2="9749" y2="96441"/>
                                <a14:foregroundMark x1="10450" y1="96886" x2="9282" y2="95552"/>
                                <a14:foregroundMark x1="17922" y1="96975" x2="17980" y2="97242"/>
                                <a14:foregroundMark x1="84588" y1="84875" x2="86048" y2="77936"/>
                                <a14:foregroundMark x1="86048" y1="77936" x2="81319" y2="77847"/>
                                <a14:foregroundMark x1="81319" y1="77847" x2="78109" y2="84253"/>
                                <a14:foregroundMark x1="78109" y1="84253" x2="85231" y2="83096"/>
                                <a14:foregroundMark x1="85231" y1="83096" x2="86281" y2="75534"/>
                                <a14:foregroundMark x1="86281" y1="75534" x2="79159" y2="76335"/>
                                <a14:foregroundMark x1="79159" y1="76335" x2="81903" y2="83808"/>
                                <a14:foregroundMark x1="81903" y1="83808" x2="86807" y2="83808"/>
                                <a14:foregroundMark x1="86807" y1="83808" x2="86281" y2="75979"/>
                                <a14:foregroundMark x1="86281" y1="75979" x2="80852" y2="83719"/>
                                <a14:foregroundMark x1="80852" y1="83719" x2="85756" y2="86566"/>
                                <a14:foregroundMark x1="85756" y1="86566" x2="85581" y2="81851"/>
                                <a14:foregroundMark x1="85231" y1="72509" x2="80385" y2="71797"/>
                                <a14:foregroundMark x1="80385" y1="71797" x2="87682" y2="73132"/>
                                <a14:foregroundMark x1="87682" y1="73132" x2="82428" y2="75267"/>
                                <a14:foregroundMark x1="82428" y1="75267" x2="87624" y2="76335"/>
                                <a14:foregroundMark x1="87624" y1="76335" x2="93228" y2="81673"/>
                                <a14:foregroundMark x1="93228" y1="81673" x2="92703" y2="74021"/>
                                <a14:foregroundMark x1="92703" y1="74021" x2="84880" y2="75979"/>
                                <a14:foregroundMark x1="84880" y1="75979" x2="88850" y2="79715"/>
                                <a14:foregroundMark x1="88850" y1="79715" x2="91769" y2="71530"/>
                                <a14:foregroundMark x1="91769" y1="71530" x2="86457" y2="73221"/>
                                <a14:foregroundMark x1="86457" y1="73221" x2="89434" y2="64324"/>
                                <a14:foregroundMark x1="89434" y1="64324" x2="85172" y2="69217"/>
                                <a14:foregroundMark x1="85172" y1="69217" x2="88091" y2="60409"/>
                                <a14:foregroundMark x1="88091" y1="60409" x2="88500" y2="51157"/>
                                <a14:foregroundMark x1="88500" y1="51157" x2="84997" y2="74733"/>
                                <a14:foregroundMark x1="84997" y1="74733" x2="86807" y2="38256"/>
                                <a14:foregroundMark x1="86807" y1="38256" x2="84355" y2="61032"/>
                                <a14:foregroundMark x1="84355" y1="61032" x2="89142" y2="38256"/>
                                <a14:foregroundMark x1="89142" y1="38256" x2="85347" y2="58897"/>
                                <a14:foregroundMark x1="85347" y1="58897" x2="89375" y2="43505"/>
                                <a14:foregroundMark x1="89375" y1="43505" x2="85931" y2="69929"/>
                                <a14:foregroundMark x1="85931" y1="69929" x2="89317" y2="57028"/>
                                <a14:foregroundMark x1="89317" y1="57028" x2="89550" y2="49377"/>
                                <a14:foregroundMark x1="89550" y1="49377" x2="88733" y2="69929"/>
                                <a14:foregroundMark x1="88733" y1="69929" x2="90368" y2="51868"/>
                                <a14:foregroundMark x1="90368" y1="51868" x2="90134" y2="60676"/>
                                <a14:foregroundMark x1="90134" y1="60676" x2="90251" y2="60409"/>
                                <a14:foregroundMark x1="90835" y1="70730" x2="90543" y2="80427"/>
                                <a14:foregroundMark x1="90543" y1="80427" x2="92236" y2="69662"/>
                                <a14:foregroundMark x1="92236" y1="69662" x2="91944" y2="78025"/>
                                <a14:foregroundMark x1="91944" y1="78025" x2="94046" y2="69395"/>
                                <a14:foregroundMark x1="94046" y1="69395" x2="91243" y2="85587"/>
                                <a14:foregroundMark x1="91243" y1="85587" x2="95855" y2="85142"/>
                                <a14:foregroundMark x1="95855" y1="85142" x2="97373" y2="77580"/>
                                <a14:foregroundMark x1="97373" y1="77580" x2="96848" y2="85587"/>
                                <a14:foregroundMark x1="96848" y1="85587" x2="97665" y2="76335"/>
                                <a14:foregroundMark x1="97665" y1="76335" x2="95738" y2="79181"/>
                                <a14:foregroundMark x1="70695" y1="85765" x2="66025" y2="88434"/>
                                <a14:foregroundMark x1="66025" y1="88434" x2="70928" y2="90036"/>
                                <a14:foregroundMark x1="70928" y1="90036" x2="65616" y2="89057"/>
                                <a14:foregroundMark x1="65616" y1="89057" x2="66316" y2="90569"/>
                                <a14:foregroundMark x1="92995" y1="37900" x2="95680" y2="49555"/>
                                <a14:foregroundMark x1="95680" y1="49555" x2="97490" y2="42260"/>
                                <a14:foregroundMark x1="97490" y1="42260" x2="96030" y2="51690"/>
                                <a14:foregroundMark x1="96030" y1="51690" x2="96147" y2="44484"/>
                                <a14:foregroundMark x1="96147" y1="44484" x2="96848" y2="50089"/>
                                <a14:foregroundMark x1="90251" y1="9964" x2="86281" y2="17527"/>
                                <a14:foregroundMark x1="86281" y1="17527" x2="94746" y2="17616"/>
                                <a14:foregroundMark x1="94746" y1="17616" x2="89083" y2="14057"/>
                                <a14:foregroundMark x1="89083" y1="14057" x2="94513" y2="16459"/>
                                <a14:foregroundMark x1="94513" y1="16459" x2="89842" y2="18238"/>
                                <a14:foregroundMark x1="89842" y1="18238" x2="87332" y2="12278"/>
                                <a14:foregroundMark x1="87332" y1="12278" x2="82720" y2="13523"/>
                                <a14:foregroundMark x1="82720" y1="13523" x2="90309" y2="15836"/>
                                <a14:foregroundMark x1="90309" y1="15836" x2="87507" y2="7651"/>
                                <a14:foregroundMark x1="87507" y1="7651" x2="82312" y2="12633"/>
                                <a14:foregroundMark x1="82312" y1="12633" x2="85931" y2="18060"/>
                                <a14:foregroundMark x1="85931" y1="18060" x2="90543" y2="14680"/>
                                <a14:foregroundMark x1="90543" y1="14680" x2="85347" y2="15747"/>
                                <a14:foregroundMark x1="85347" y1="15747" x2="91068" y2="17260"/>
                                <a14:foregroundMark x1="91068" y1="17260" x2="83713" y2="16637"/>
                                <a14:foregroundMark x1="83713" y1="16637" x2="84121" y2="18149"/>
                                <a14:foregroundMark x1="97431" y1="14502" x2="96147" y2="21441"/>
                                <a14:foregroundMark x1="96147" y1="21441" x2="96556" y2="16192"/>
                                <a14:foregroundMark x1="92995" y1="27046" x2="96556" y2="25979"/>
                                <a14:foregroundMark x1="95447" y1="8363" x2="97256" y2="8274"/>
                                <a14:foregroundMark x1="97607" y1="7206" x2="98015" y2="11477"/>
                                <a14:foregroundMark x1="97665" y1="38078" x2="97782" y2="39235"/>
                                <a14:foregroundMark x1="69877" y1="8363" x2="73672" y2="12544"/>
                                <a14:foregroundMark x1="73672" y1="12544" x2="74022" y2="12456"/>
                                <a14:foregroundMark x1="73905" y1="10854" x2="73730" y2="10676"/>
                                <a14:foregroundMark x1="69994" y1="17260" x2="70520" y2="19306"/>
                                <a14:backgroundMark x1="29597" y1="98399" x2="30881" y2="98310"/>
                                <a14:backgroundMark x1="31057" y1="98310" x2="32516" y2="981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4344485" y="2411836"/>
                    <a:ext cx="3154171" cy="20695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6CD518B9-CA29-4863-A954-4D75C483B11A}"/>
                      </a:ext>
                    </a:extLst>
                  </p:cNvPr>
                  <p:cNvSpPr/>
                  <p:nvPr/>
                </p:nvSpPr>
                <p:spPr>
                  <a:xfrm>
                    <a:off x="8256495" y="3332485"/>
                    <a:ext cx="178213" cy="221063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D2C63362-0B5A-45B5-8976-901D909AF3CC}"/>
                      </a:ext>
                    </a:extLst>
                  </p:cNvPr>
                  <p:cNvSpPr/>
                  <p:nvPr/>
                </p:nvSpPr>
                <p:spPr>
                  <a:xfrm>
                    <a:off x="5161953" y="989642"/>
                    <a:ext cx="3094541" cy="4482230"/>
                  </a:xfrm>
                  <a:custGeom>
                    <a:avLst/>
                    <a:gdLst>
                      <a:gd name="connsiteX0" fmla="*/ 7732424 w 7732424"/>
                      <a:gd name="connsiteY0" fmla="*/ 2448119 h 4474020"/>
                      <a:gd name="connsiteX1" fmla="*/ 7149718 w 7732424"/>
                      <a:gd name="connsiteY1" fmla="*/ 2483978 h 4474020"/>
                      <a:gd name="connsiteX2" fmla="*/ 6988353 w 7732424"/>
                      <a:gd name="connsiteY2" fmla="*/ 4124519 h 4474020"/>
                      <a:gd name="connsiteX3" fmla="*/ 506871 w 7732424"/>
                      <a:gd name="connsiteY3" fmla="*/ 4142449 h 4474020"/>
                      <a:gd name="connsiteX4" fmla="*/ 560659 w 7732424"/>
                      <a:gd name="connsiteY4" fmla="*/ 538637 h 4474020"/>
                      <a:gd name="connsiteX5" fmla="*/ 1681247 w 7732424"/>
                      <a:gd name="connsiteY5" fmla="*/ 36613 h 4474020"/>
                      <a:gd name="connsiteX6" fmla="*/ 1735035 w 7732424"/>
                      <a:gd name="connsiteY6" fmla="*/ 735860 h 4474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32424" h="4474020">
                        <a:moveTo>
                          <a:pt x="7732424" y="2448119"/>
                        </a:moveTo>
                        <a:cubicBezTo>
                          <a:pt x="7503077" y="2326348"/>
                          <a:pt x="7273730" y="2204578"/>
                          <a:pt x="7149718" y="2483978"/>
                        </a:cubicBezTo>
                        <a:cubicBezTo>
                          <a:pt x="7025706" y="2763378"/>
                          <a:pt x="8095494" y="3848107"/>
                          <a:pt x="6988353" y="4124519"/>
                        </a:cubicBezTo>
                        <a:cubicBezTo>
                          <a:pt x="5881212" y="4400931"/>
                          <a:pt x="1578153" y="4740096"/>
                          <a:pt x="506871" y="4142449"/>
                        </a:cubicBezTo>
                        <a:cubicBezTo>
                          <a:pt x="-564411" y="3544802"/>
                          <a:pt x="364930" y="1222943"/>
                          <a:pt x="560659" y="538637"/>
                        </a:cubicBezTo>
                        <a:cubicBezTo>
                          <a:pt x="756388" y="-145669"/>
                          <a:pt x="1485518" y="3743"/>
                          <a:pt x="1681247" y="36613"/>
                        </a:cubicBezTo>
                        <a:cubicBezTo>
                          <a:pt x="1876976" y="69483"/>
                          <a:pt x="1806005" y="402671"/>
                          <a:pt x="1735035" y="73586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9586C50D-7F0A-4425-8335-B7926F9C1C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10660" y="1562929"/>
                    <a:ext cx="358703" cy="40242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: Rounded Corners 71">
                    <a:extLst>
                      <a:ext uri="{FF2B5EF4-FFF2-40B4-BE49-F238E27FC236}">
                        <a16:creationId xmlns:a16="http://schemas.microsoft.com/office/drawing/2014/main" id="{FAA7CC5D-F3D1-4596-B72F-C480F42DA60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24185" y="4760995"/>
                    <a:ext cx="277906" cy="48479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D3880324-054B-4127-AC4A-2D10878DA158}"/>
                      </a:ext>
                    </a:extLst>
                  </p:cNvPr>
                  <p:cNvSpPr/>
                  <p:nvPr/>
                </p:nvSpPr>
                <p:spPr>
                  <a:xfrm rot="21187642">
                    <a:off x="10346927" y="1177524"/>
                    <a:ext cx="668810" cy="3660047"/>
                  </a:xfrm>
                  <a:custGeom>
                    <a:avLst/>
                    <a:gdLst>
                      <a:gd name="connsiteX0" fmla="*/ 134470 w 600933"/>
                      <a:gd name="connsiteY0" fmla="*/ 3527674 h 3527674"/>
                      <a:gd name="connsiteX1" fmla="*/ 349623 w 600933"/>
                      <a:gd name="connsiteY1" fmla="*/ 3160121 h 3527674"/>
                      <a:gd name="connsiteX2" fmla="*/ 582706 w 600933"/>
                      <a:gd name="connsiteY2" fmla="*/ 2308474 h 3527674"/>
                      <a:gd name="connsiteX3" fmla="*/ 519953 w 600933"/>
                      <a:gd name="connsiteY3" fmla="*/ 363133 h 3527674"/>
                      <a:gd name="connsiteX4" fmla="*/ 0 w 600933"/>
                      <a:gd name="connsiteY4" fmla="*/ 4544 h 352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0933" h="3527674">
                        <a:moveTo>
                          <a:pt x="134470" y="3527674"/>
                        </a:moveTo>
                        <a:cubicBezTo>
                          <a:pt x="204693" y="3445497"/>
                          <a:pt x="274917" y="3363321"/>
                          <a:pt x="349623" y="3160121"/>
                        </a:cubicBezTo>
                        <a:cubicBezTo>
                          <a:pt x="424329" y="2956921"/>
                          <a:pt x="554318" y="2774639"/>
                          <a:pt x="582706" y="2308474"/>
                        </a:cubicBezTo>
                        <a:cubicBezTo>
                          <a:pt x="611094" y="1842309"/>
                          <a:pt x="617071" y="747121"/>
                          <a:pt x="519953" y="363133"/>
                        </a:cubicBezTo>
                        <a:cubicBezTo>
                          <a:pt x="422835" y="-20855"/>
                          <a:pt x="211417" y="-8156"/>
                          <a:pt x="0" y="4544"/>
                        </a:cubicBezTo>
                      </a:path>
                    </a:pathLst>
                  </a:cu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ectangle: Rounded Corners 139">
                    <a:extLst>
                      <a:ext uri="{FF2B5EF4-FFF2-40B4-BE49-F238E27FC236}">
                        <a16:creationId xmlns:a16="http://schemas.microsoft.com/office/drawing/2014/main" id="{194BEE76-C9AD-492E-905C-80B42BB2F35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241797" y="1078821"/>
                    <a:ext cx="277906" cy="29681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1FB99EBE-989B-46B3-B397-7104633D88A2}"/>
                      </a:ext>
                    </a:extLst>
                  </p:cNvPr>
                  <p:cNvSpPr/>
                  <p:nvPr/>
                </p:nvSpPr>
                <p:spPr>
                  <a:xfrm>
                    <a:off x="10529153" y="4760994"/>
                    <a:ext cx="277906" cy="484793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3FC1D5C2-3090-4C7F-B6E3-91AF7688FD3C}"/>
                      </a:ext>
                    </a:extLst>
                  </p:cNvPr>
                  <p:cNvSpPr/>
                  <p:nvPr/>
                </p:nvSpPr>
                <p:spPr>
                  <a:xfrm>
                    <a:off x="10694894" y="2940424"/>
                    <a:ext cx="1423246" cy="2557310"/>
                  </a:xfrm>
                  <a:custGeom>
                    <a:avLst/>
                    <a:gdLst>
                      <a:gd name="connsiteX0" fmla="*/ 0 w 1248005"/>
                      <a:gd name="connsiteY0" fmla="*/ 2312894 h 2557310"/>
                      <a:gd name="connsiteX1" fmla="*/ 251012 w 1248005"/>
                      <a:gd name="connsiteY1" fmla="*/ 2501152 h 2557310"/>
                      <a:gd name="connsiteX2" fmla="*/ 1192306 w 1248005"/>
                      <a:gd name="connsiteY2" fmla="*/ 1434352 h 2557310"/>
                      <a:gd name="connsiteX3" fmla="*/ 1057835 w 1248005"/>
                      <a:gd name="connsiteY3" fmla="*/ 0 h 2557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8005" h="2557310">
                        <a:moveTo>
                          <a:pt x="0" y="2312894"/>
                        </a:moveTo>
                        <a:cubicBezTo>
                          <a:pt x="26147" y="2480235"/>
                          <a:pt x="52294" y="2647576"/>
                          <a:pt x="251012" y="2501152"/>
                        </a:cubicBezTo>
                        <a:cubicBezTo>
                          <a:pt x="449730" y="2354728"/>
                          <a:pt x="1057835" y="1851211"/>
                          <a:pt x="1192306" y="1434352"/>
                        </a:cubicBezTo>
                        <a:cubicBezTo>
                          <a:pt x="1326777" y="1017493"/>
                          <a:pt x="1192306" y="508746"/>
                          <a:pt x="1057835" y="0"/>
                        </a:cubicBezTo>
                      </a:path>
                    </a:pathLst>
                  </a:cu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CE06164B-0374-4C39-A2E7-D22167C04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9875" y1="36250" x2="71500" y2="38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5096048">
                  <a:off x="9657112" y="2249533"/>
                  <a:ext cx="1431375" cy="1431375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3F2251-484E-8634-430B-F188F73BA7CC}"/>
                </a:ext>
              </a:extLst>
            </p:cNvPr>
            <p:cNvSpPr/>
            <p:nvPr/>
          </p:nvSpPr>
          <p:spPr>
            <a:xfrm>
              <a:off x="8539587" y="2279973"/>
              <a:ext cx="14670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Ultrasound </a:t>
              </a:r>
            </a:p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Transducer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2AF3AE-CA5F-BC3F-BEA9-32E53D65AE35}"/>
                </a:ext>
              </a:extLst>
            </p:cNvPr>
            <p:cNvSpPr/>
            <p:nvPr/>
          </p:nvSpPr>
          <p:spPr>
            <a:xfrm>
              <a:off x="6240392" y="207616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PMOD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82021-FA23-D349-540E-179728E5273F}"/>
              </a:ext>
            </a:extLst>
          </p:cNvPr>
          <p:cNvGrpSpPr>
            <a:grpSpLocks noChangeAspect="1"/>
          </p:cNvGrpSpPr>
          <p:nvPr/>
        </p:nvGrpSpPr>
        <p:grpSpPr>
          <a:xfrm>
            <a:off x="703826" y="1204409"/>
            <a:ext cx="3448380" cy="4969807"/>
            <a:chOff x="5360983" y="1040552"/>
            <a:chExt cx="1121325" cy="16160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AC47553-632D-3421-31BD-B64764F11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0983" y="1040552"/>
              <a:ext cx="1121325" cy="1616059"/>
              <a:chOff x="1494166" y="866464"/>
              <a:chExt cx="1125568" cy="1622175"/>
            </a:xfrm>
          </p:grpSpPr>
          <p:sp>
            <p:nvSpPr>
              <p:cNvPr id="33" name="Rectangle: Top Corners Snipped 32">
                <a:extLst>
                  <a:ext uri="{FF2B5EF4-FFF2-40B4-BE49-F238E27FC236}">
                    <a16:creationId xmlns:a16="http://schemas.microsoft.com/office/drawing/2014/main" id="{D64B57AE-97CA-D3BA-78B1-3C6C38C31793}"/>
                  </a:ext>
                </a:extLst>
              </p:cNvPr>
              <p:cNvSpPr/>
              <p:nvPr/>
            </p:nvSpPr>
            <p:spPr>
              <a:xfrm rot="15395562">
                <a:off x="1487462" y="1600093"/>
                <a:ext cx="70553" cy="57146"/>
              </a:xfrm>
              <a:prstGeom prst="snip2Same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11"/>
                <a:endParaRPr lang="en-CA" sz="44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B1DB5B12-2B05-52A9-D1D9-7D1D20051936}"/>
                  </a:ext>
                </a:extLst>
              </p:cNvPr>
              <p:cNvSpPr/>
              <p:nvPr/>
            </p:nvSpPr>
            <p:spPr>
              <a:xfrm rot="560336">
                <a:off x="1676913" y="1649485"/>
                <a:ext cx="942821" cy="839154"/>
              </a:xfrm>
              <a:prstGeom prst="flowChartProcess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11"/>
                <a:endParaRPr lang="en-CA" sz="44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4823AE8E-CF4E-FE50-DEDE-2295CEF58ACB}"/>
                  </a:ext>
                </a:extLst>
              </p:cNvPr>
              <p:cNvSpPr/>
              <p:nvPr/>
            </p:nvSpPr>
            <p:spPr>
              <a:xfrm rot="14542385">
                <a:off x="1221247" y="1302698"/>
                <a:ext cx="1534236" cy="661768"/>
              </a:xfrm>
              <a:prstGeom prst="cube">
                <a:avLst>
                  <a:gd name="adj" fmla="val 8802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11"/>
                <a:endParaRPr lang="en-CA" sz="4400">
                  <a:solidFill>
                    <a:prstClr val="white"/>
                  </a:solidFill>
                  <a:latin typeface="Aptos" panose="02110004020202020204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AE2C13B-5911-6EA6-2016-3834380DD1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42593" y="1259326"/>
                <a:ext cx="549290" cy="710991"/>
                <a:chOff x="1145332" y="1823585"/>
                <a:chExt cx="445989" cy="577283"/>
              </a:xfrm>
            </p:grpSpPr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BF94EADD-5CD7-7341-8068-B3E99E1515C5}"/>
                    </a:ext>
                  </a:extLst>
                </p:cNvPr>
                <p:cNvSpPr/>
                <p:nvPr/>
              </p:nvSpPr>
              <p:spPr>
                <a:xfrm rot="14542385">
                  <a:off x="1091868" y="1901416"/>
                  <a:ext cx="577283" cy="421622"/>
                </a:xfrm>
                <a:prstGeom prst="cube">
                  <a:avLst>
                    <a:gd name="adj" fmla="val 68449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11"/>
                  <a:endParaRPr lang="en-CA" sz="4400">
                    <a:solidFill>
                      <a:prstClr val="white"/>
                    </a:solidFill>
                    <a:latin typeface="Aptos" panose="02110004020202020204"/>
                  </a:endParaRPr>
                </a:p>
              </p:txBody>
            </p:sp>
            <p:pic>
              <p:nvPicPr>
                <p:cNvPr id="44" name="Picture 4" descr="Download Raspberry Pi Logo in SVG Vector or PNG File Format - Logo.wine">
                  <a:extLst>
                    <a:ext uri="{FF2B5EF4-FFF2-40B4-BE49-F238E27FC236}">
                      <a16:creationId xmlns:a16="http://schemas.microsoft.com/office/drawing/2014/main" id="{67239A86-5319-188E-E99C-CE292A3DA7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104263">
                  <a:off x="1145332" y="2039737"/>
                  <a:ext cx="327946" cy="218631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48484E-3460-6074-7994-9C6A5408C240}"/>
                </a:ext>
              </a:extLst>
            </p:cNvPr>
            <p:cNvSpPr/>
            <p:nvPr/>
          </p:nvSpPr>
          <p:spPr>
            <a:xfrm rot="444651">
              <a:off x="5436406" y="2091654"/>
              <a:ext cx="966658" cy="180036"/>
            </a:xfrm>
            <a:prstGeom prst="rect">
              <a:avLst/>
            </a:prstGeom>
            <a:solidFill>
              <a:srgbClr val="21212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11"/>
              <a:endParaRPr lang="en-CA" sz="28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F3510F7-83FF-88FC-3941-D848076B0251}"/>
              </a:ext>
            </a:extLst>
          </p:cNvPr>
          <p:cNvSpPr/>
          <p:nvPr/>
        </p:nvSpPr>
        <p:spPr>
          <a:xfrm>
            <a:off x="1643618" y="1465079"/>
            <a:ext cx="1494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4k monitor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D9B46-8341-841D-6887-42E9376B98EB}"/>
              </a:ext>
            </a:extLst>
          </p:cNvPr>
          <p:cNvSpPr/>
          <p:nvPr/>
        </p:nvSpPr>
        <p:spPr>
          <a:xfrm>
            <a:off x="8215778" y="3520036"/>
            <a:ext cx="992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RasPico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C3E9670-2CE6-1844-68E0-1AF882695870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8EDF3AA-C0F0-6796-59B1-5DD6EA2A561B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9FF5DD49-6FD6-C7FE-2330-34370A994DE6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186248A-A20E-D9F9-1329-4A0EDC8CC466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84164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3F940-134B-D37F-FE4E-59005B230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CBEB472-6F83-4067-6253-3A39D241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3B814-FE4C-032A-3483-E47BB6869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3B1486C-8A8E-B923-50A9-309CF53E6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B6319-1D27-A550-E5FE-EBEEAA193512}"/>
              </a:ext>
            </a:extLst>
          </p:cNvPr>
          <p:cNvSpPr/>
          <p:nvPr/>
        </p:nvSpPr>
        <p:spPr>
          <a:xfrm>
            <a:off x="81012" y="551805"/>
            <a:ext cx="9478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11"/>
            <a:r>
              <a:rPr lang="en-CA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 Device after Designing, Printing, Constructing &amp; Soldering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4CCFECA-B35B-90DC-CE04-6F12BC32B35A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5B48196-133F-2664-4F84-1639CFDF9FCE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F90F1D6-7D9E-D64F-207E-E1270FA6BE63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3844655-24AE-406A-EB3D-1C1E58F12B8E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EC7694-2BAB-27A1-5BC5-2E6FFC229D1B}"/>
              </a:ext>
            </a:extLst>
          </p:cNvPr>
          <p:cNvGrpSpPr>
            <a:grpSpLocks noChangeAspect="1"/>
          </p:cNvGrpSpPr>
          <p:nvPr/>
        </p:nvGrpSpPr>
        <p:grpSpPr>
          <a:xfrm>
            <a:off x="2286692" y="1013470"/>
            <a:ext cx="7213971" cy="5162599"/>
            <a:chOff x="2473549" y="1101725"/>
            <a:chExt cx="6939016" cy="4965830"/>
          </a:xfrm>
        </p:grpSpPr>
        <p:pic>
          <p:nvPicPr>
            <p:cNvPr id="3" name="Picture 2" descr="A circuit board with wires connected to it&#10;&#10;AI-generated content may be incorrect.">
              <a:extLst>
                <a:ext uri="{FF2B5EF4-FFF2-40B4-BE49-F238E27FC236}">
                  <a16:creationId xmlns:a16="http://schemas.microsoft.com/office/drawing/2014/main" id="{99B791BA-47BA-5168-4EB4-D5A179B1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549" y="1101725"/>
              <a:ext cx="6939016" cy="4965830"/>
            </a:xfrm>
            <a:prstGeom prst="ellipse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C27A4-338C-A8FC-F7F8-4C3A0AC01608}"/>
                </a:ext>
              </a:extLst>
            </p:cNvPr>
            <p:cNvSpPr txBox="1"/>
            <p:nvPr/>
          </p:nvSpPr>
          <p:spPr>
            <a:xfrm>
              <a:off x="6971968" y="2587735"/>
              <a:ext cx="2032479" cy="923330"/>
            </a:xfrm>
            <a:prstGeom prst="rect">
              <a:avLst/>
            </a:prstGeom>
            <a:solidFill>
              <a:srgbClr val="D9D9D9">
                <a:alpha val="57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Simple Ultrasound</a:t>
              </a:r>
            </a:p>
            <a:p>
              <a:pPr algn="ctr"/>
              <a:r>
                <a:rPr lang="en-CA" dirty="0"/>
                <a:t>Transducer</a:t>
              </a:r>
            </a:p>
            <a:p>
              <a:pPr algn="ctr"/>
              <a:r>
                <a:rPr lang="en-CA" dirty="0"/>
                <a:t>2-5 MHz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E089FD-DCA5-0929-68AB-2E2511BDF633}"/>
                </a:ext>
              </a:extLst>
            </p:cNvPr>
            <p:cNvSpPr txBox="1"/>
            <p:nvPr/>
          </p:nvSpPr>
          <p:spPr>
            <a:xfrm>
              <a:off x="3471955" y="4830898"/>
              <a:ext cx="1502334" cy="369332"/>
            </a:xfrm>
            <a:prstGeom prst="rect">
              <a:avLst/>
            </a:prstGeom>
            <a:solidFill>
              <a:srgbClr val="D9D9D9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PMOD pulser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9B09B-0087-4F06-1C56-0E96C9954BBE}"/>
                </a:ext>
              </a:extLst>
            </p:cNvPr>
            <p:cNvSpPr txBox="1"/>
            <p:nvPr/>
          </p:nvSpPr>
          <p:spPr>
            <a:xfrm>
              <a:off x="5088307" y="3917839"/>
              <a:ext cx="997131" cy="369332"/>
            </a:xfrm>
            <a:prstGeom prst="rect">
              <a:avLst/>
            </a:prstGeom>
            <a:solidFill>
              <a:srgbClr val="D9D9D9">
                <a:alpha val="54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RasPico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D9E734-3DB3-6B35-0473-D759846DC843}"/>
                </a:ext>
              </a:extLst>
            </p:cNvPr>
            <p:cNvSpPr txBox="1"/>
            <p:nvPr/>
          </p:nvSpPr>
          <p:spPr>
            <a:xfrm>
              <a:off x="5760384" y="5306261"/>
              <a:ext cx="979755" cy="369332"/>
            </a:xfrm>
            <a:prstGeom prst="rect">
              <a:avLst/>
            </a:prstGeom>
            <a:solidFill>
              <a:srgbClr val="D9D9D9">
                <a:alpha val="54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pic0rick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0CB52E-0FF2-3C8B-785E-9452D73477BC}"/>
              </a:ext>
            </a:extLst>
          </p:cNvPr>
          <p:cNvSpPr txBox="1"/>
          <p:nvPr/>
        </p:nvSpPr>
        <p:spPr>
          <a:xfrm>
            <a:off x="1103852" y="6438273"/>
            <a:ext cx="1106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kelu124/pic0rick: An rp2040-based acquisition board for pulse-echo ultrasound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508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666C9-10F9-5D9C-F3FB-830827C6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4EE3675-5107-2589-5B45-37B9D9B91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8FE490-3CAB-1AE9-AE7E-A424D7E1E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8791F6D-DB84-08EA-E183-D57023A68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63538-10FC-E737-454B-76298140530E}"/>
              </a:ext>
            </a:extLst>
          </p:cNvPr>
          <p:cNvSpPr txBox="1"/>
          <p:nvPr/>
        </p:nvSpPr>
        <p:spPr>
          <a:xfrm>
            <a:off x="273010" y="638175"/>
            <a:ext cx="9725192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Custom Live Ultrasound Transducer Acquisition Software</a:t>
            </a:r>
            <a:endParaRPr lang="en-CA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FAC77F3-7CC7-4EEA-8AA0-B8CA8AE5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2" b="98616" l="3420" r="97642">
                        <a14:foregroundMark x1="14387" y1="33653" x2="34670" y2="29393"/>
                        <a14:foregroundMark x1="9080" y1="32162" x2="10849" y2="34718"/>
                        <a14:foregroundMark x1="4717" y1="29180" x2="3420" y2="34718"/>
                        <a14:foregroundMark x1="40802" y1="6922" x2="73585" y2="1810"/>
                        <a14:foregroundMark x1="73585" y1="1810" x2="60967" y2="8520"/>
                        <a14:foregroundMark x1="60967" y1="8520" x2="57429" y2="8839"/>
                        <a14:foregroundMark x1="75472" y1="7135" x2="37736" y2="5751"/>
                        <a14:foregroundMark x1="37736" y1="5751" x2="51769" y2="7561"/>
                        <a14:foregroundMark x1="51769" y1="7561" x2="73939" y2="5857"/>
                        <a14:foregroundMark x1="73939" y1="5857" x2="71226" y2="10330"/>
                        <a14:foregroundMark x1="81014" y1="4260" x2="34906" y2="3088"/>
                        <a14:foregroundMark x1="34906" y1="3088" x2="32665" y2="4153"/>
                        <a14:foregroundMark x1="70755" y1="32588" x2="93396" y2="29819"/>
                        <a14:foregroundMark x1="93396" y1="29819" x2="76415" y2="32375"/>
                        <a14:foregroundMark x1="94693" y1="32162" x2="89151" y2="34611"/>
                        <a14:foregroundMark x1="96226" y1="30671" x2="97642" y2="29180"/>
                        <a14:foregroundMark x1="81958" y1="94143" x2="72052" y2="90096"/>
                        <a14:foregroundMark x1="72052" y1="90096" x2="38090" y2="90735"/>
                        <a14:foregroundMark x1="38090" y1="90735" x2="44575" y2="97125"/>
                        <a14:foregroundMark x1="44575" y1="97125" x2="54127" y2="97125"/>
                        <a14:foregroundMark x1="54127" y1="97125" x2="75000" y2="96912"/>
                        <a14:foregroundMark x1="75000" y1="96912" x2="81840" y2="93717"/>
                        <a14:foregroundMark x1="81840" y1="93717" x2="41863" y2="94356"/>
                        <a14:foregroundMark x1="35142" y1="93184" x2="42689" y2="95314"/>
                        <a14:foregroundMark x1="42689" y1="95314" x2="42689" y2="95314"/>
                        <a14:foregroundMark x1="36557" y1="97551" x2="59788" y2="98829"/>
                        <a14:foregroundMark x1="59788" y1="98829" x2="68868" y2="98616"/>
                        <a14:foregroundMark x1="68868" y1="98616" x2="50118" y2="97551"/>
                        <a14:backgroundMark x1="18750" y1="12886" x2="18750" y2="12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37" y="758151"/>
            <a:ext cx="4931942" cy="54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E745F-108D-6D62-489F-EF2751BA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" y="1279194"/>
            <a:ext cx="4346423" cy="4995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1E57F-16B8-7681-A149-9B3E747FB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419" y="3019926"/>
            <a:ext cx="5581477" cy="2770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D7AFD5C-BCFC-DCBC-C8FC-7A03DEC20B18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EE8CB9F-9A9F-4D07-8452-A7B74A059DAE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010142F-C672-FB88-E129-5703DB9FB227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EEA56E7-3CE0-EDB7-FF26-74C34023BA32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5775C-B675-ED5A-6733-22B2919D1AC0}"/>
              </a:ext>
            </a:extLst>
          </p:cNvPr>
          <p:cNvSpPr txBox="1"/>
          <p:nvPr/>
        </p:nvSpPr>
        <p:spPr>
          <a:xfrm>
            <a:off x="1103852" y="6438273"/>
            <a:ext cx="1106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kelu124/pic0rick: An rp2040-based acquisition board for pulse-echo ultrasound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360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F863-44EA-5C2D-A3A1-3AA7A82FB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23665-022D-9F02-040E-FB88016929C2}"/>
              </a:ext>
            </a:extLst>
          </p:cNvPr>
          <p:cNvSpPr txBox="1"/>
          <p:nvPr/>
        </p:nvSpPr>
        <p:spPr>
          <a:xfrm>
            <a:off x="253691" y="771525"/>
            <a:ext cx="10442213" cy="1092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Pic0rick Ultrasound System</a:t>
            </a:r>
            <a:endParaRPr lang="en-CA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altLang="zh-C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&amp; validate the build electronic boards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different ultrasound parameters in water vs. varying density of gelatin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0F226-0F26-3462-00B1-779F3C48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2" y="2479883"/>
            <a:ext cx="10861736" cy="3453732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941E038E-4A6F-C954-3975-E237E545A388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CF9AE63-1AE9-A1F4-A058-02C8F0A455B4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3673C0D-AF72-676E-DE91-A2482C8B554A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071C545-572A-7D0D-48DA-BE75B673E8B5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720B4-E5FE-89A4-F0C0-1C06402920D0}"/>
              </a:ext>
            </a:extLst>
          </p:cNvPr>
          <p:cNvSpPr txBox="1"/>
          <p:nvPr/>
        </p:nvSpPr>
        <p:spPr>
          <a:xfrm>
            <a:off x="9288554" y="5933615"/>
            <a:ext cx="119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 g/L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F240C-B710-47DB-16E5-D64FE07D5A07}"/>
              </a:ext>
            </a:extLst>
          </p:cNvPr>
          <p:cNvSpPr txBox="1"/>
          <p:nvPr/>
        </p:nvSpPr>
        <p:spPr>
          <a:xfrm>
            <a:off x="5368923" y="5933615"/>
            <a:ext cx="1425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0.75 g/L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8EB44-76B2-1A36-3277-FD65FA39450D}"/>
              </a:ext>
            </a:extLst>
          </p:cNvPr>
          <p:cNvSpPr txBox="1"/>
          <p:nvPr/>
        </p:nvSpPr>
        <p:spPr>
          <a:xfrm>
            <a:off x="1929189" y="5933615"/>
            <a:ext cx="94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1431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63D18-507F-B38D-A682-49C0C857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A32519-F2BC-1A00-FFCA-C6FB3ADBDEC0}"/>
              </a:ext>
            </a:extLst>
          </p:cNvPr>
          <p:cNvSpPr txBox="1"/>
          <p:nvPr/>
        </p:nvSpPr>
        <p:spPr>
          <a:xfrm>
            <a:off x="156411" y="574426"/>
            <a:ext cx="1188720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Ultrasound Transducer Signal in Water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E29507-7A93-B940-C7DB-E9AE22D90E2C}"/>
              </a:ext>
            </a:extLst>
          </p:cNvPr>
          <p:cNvGrpSpPr>
            <a:grpSpLocks noChangeAspect="1"/>
          </p:cNvGrpSpPr>
          <p:nvPr/>
        </p:nvGrpSpPr>
        <p:grpSpPr>
          <a:xfrm>
            <a:off x="515540" y="1116189"/>
            <a:ext cx="11160920" cy="5524205"/>
            <a:chOff x="515540" y="1116189"/>
            <a:chExt cx="11160920" cy="55242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248AC-527E-AA18-CAB5-1C81DDE191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5540" y="1116189"/>
              <a:ext cx="11160920" cy="5524205"/>
              <a:chOff x="387350" y="603448"/>
              <a:chExt cx="11417300" cy="565110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05D9B3A-FA3D-12AA-D731-7BA4C0DBF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350" y="603448"/>
                <a:ext cx="11417300" cy="565110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5A9D8-9511-4202-D268-5452F8B09357}"/>
                  </a:ext>
                </a:extLst>
              </p:cNvPr>
              <p:cNvSpPr/>
              <p:nvPr/>
            </p:nvSpPr>
            <p:spPr>
              <a:xfrm>
                <a:off x="387350" y="1142608"/>
                <a:ext cx="5873750" cy="25137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8BE9665-45C2-EF23-2205-7D8912CF9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6" r="48742" b="45246"/>
              <a:stretch/>
            </p:blipFill>
            <p:spPr>
              <a:xfrm>
                <a:off x="3334971" y="1041400"/>
                <a:ext cx="5852258" cy="24892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6524EF-0C62-22D8-2ECB-85A6D84B92B2}"/>
                </a:ext>
              </a:extLst>
            </p:cNvPr>
            <p:cNvSpPr txBox="1"/>
            <p:nvPr/>
          </p:nvSpPr>
          <p:spPr>
            <a:xfrm>
              <a:off x="3941638" y="132248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endParaRPr lang="en-C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C8F93B-47D6-10A4-72D9-0E1088B8DFBE}"/>
                </a:ext>
              </a:extLst>
            </p:cNvPr>
            <p:cNvSpPr txBox="1"/>
            <p:nvPr/>
          </p:nvSpPr>
          <p:spPr>
            <a:xfrm>
              <a:off x="990588" y="395300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C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B2F390-1D64-AC62-1C08-2BA1B0863A44}"/>
                </a:ext>
              </a:extLst>
            </p:cNvPr>
            <p:cNvSpPr txBox="1"/>
            <p:nvPr/>
          </p:nvSpPr>
          <p:spPr>
            <a:xfrm>
              <a:off x="6559958" y="3953005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CA" dirty="0"/>
            </a:p>
          </p:txBody>
        </p:sp>
      </p:grp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10AEC55-71CC-664F-3DE9-48B4B02D5F68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AF0600E-DE89-B8FA-8A96-EA92C9D20B4A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A79C0ABC-2A9E-3559-282F-8D592A355F9E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FA3955BF-7478-A23F-D2E8-EE45DDD182B9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3321C-BBE9-301C-9D5E-690F9A71AE5D}"/>
              </a:ext>
            </a:extLst>
          </p:cNvPr>
          <p:cNvSpPr txBox="1"/>
          <p:nvPr/>
        </p:nvSpPr>
        <p:spPr>
          <a:xfrm>
            <a:off x="6836708" y="4699979"/>
            <a:ext cx="1132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2-5 MHz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70F4DD-46FB-8EB7-6B93-B46B7D8D20B5}"/>
              </a:ext>
            </a:extLst>
          </p:cNvPr>
          <p:cNvCxnSpPr>
            <a:cxnSpLocks/>
          </p:cNvCxnSpPr>
          <p:nvPr/>
        </p:nvCxnSpPr>
        <p:spPr>
          <a:xfrm flipH="1">
            <a:off x="7315200" y="4992593"/>
            <a:ext cx="87964" cy="204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5CA5E-A9AF-4917-6201-7399BEF1686A}"/>
              </a:ext>
            </a:extLst>
          </p:cNvPr>
          <p:cNvCxnSpPr>
            <a:cxnSpLocks/>
          </p:cNvCxnSpPr>
          <p:nvPr/>
        </p:nvCxnSpPr>
        <p:spPr>
          <a:xfrm flipH="1">
            <a:off x="6559958" y="2144806"/>
            <a:ext cx="276750" cy="191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970710-F01C-6F75-A465-4C422C5271C6}"/>
              </a:ext>
            </a:extLst>
          </p:cNvPr>
          <p:cNvSpPr txBox="1"/>
          <p:nvPr/>
        </p:nvSpPr>
        <p:spPr>
          <a:xfrm>
            <a:off x="6694401" y="1920091"/>
            <a:ext cx="1329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pulse echo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2F6242-A2EB-C305-EB76-F5A3ECF859EB}"/>
              </a:ext>
            </a:extLst>
          </p:cNvPr>
          <p:cNvGrpSpPr>
            <a:grpSpLocks noChangeAspect="1"/>
          </p:cNvGrpSpPr>
          <p:nvPr/>
        </p:nvGrpSpPr>
        <p:grpSpPr>
          <a:xfrm>
            <a:off x="410135" y="1035716"/>
            <a:ext cx="2594037" cy="2695472"/>
            <a:chOff x="573558" y="1413130"/>
            <a:chExt cx="2144532" cy="222839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234576-DD8A-AFA3-3884-51D3743C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9285"/>
            <a:stretch/>
          </p:blipFill>
          <p:spPr>
            <a:xfrm>
              <a:off x="573558" y="1421424"/>
              <a:ext cx="2144532" cy="222009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E3BEFA-0E94-3ADD-D8A4-101AEDA9B889}"/>
                </a:ext>
              </a:extLst>
            </p:cNvPr>
            <p:cNvSpPr/>
            <p:nvPr/>
          </p:nvSpPr>
          <p:spPr>
            <a:xfrm>
              <a:off x="759759" y="1413130"/>
              <a:ext cx="320922" cy="278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586072-A2EC-F4D7-5873-4B7B2271A652}"/>
              </a:ext>
            </a:extLst>
          </p:cNvPr>
          <p:cNvSpPr txBox="1"/>
          <p:nvPr/>
        </p:nvSpPr>
        <p:spPr>
          <a:xfrm>
            <a:off x="1410508" y="3508959"/>
            <a:ext cx="94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39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81F5E-048B-94CD-82BF-C15CF940B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D8DF1-1717-2A9E-4391-CADA185C4E12}"/>
              </a:ext>
            </a:extLst>
          </p:cNvPr>
          <p:cNvSpPr txBox="1"/>
          <p:nvPr/>
        </p:nvSpPr>
        <p:spPr>
          <a:xfrm>
            <a:off x="204536" y="478435"/>
            <a:ext cx="1174282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Ultrasound Transducer Signal in Gelatin with 5 cm depth and varying density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9A186-03CC-A58D-125F-7799EB3653D2}"/>
              </a:ext>
            </a:extLst>
          </p:cNvPr>
          <p:cNvGrpSpPr>
            <a:grpSpLocks noChangeAspect="1"/>
          </p:cNvGrpSpPr>
          <p:nvPr/>
        </p:nvGrpSpPr>
        <p:grpSpPr>
          <a:xfrm>
            <a:off x="1601035" y="1035716"/>
            <a:ext cx="10346322" cy="5668139"/>
            <a:chOff x="377825" y="296349"/>
            <a:chExt cx="11436350" cy="62653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FC4C1B2-5FB8-862E-42B5-05CA7EAA1A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825" y="296349"/>
              <a:ext cx="11436350" cy="6265301"/>
              <a:chOff x="0" y="0"/>
              <a:chExt cx="12192000" cy="6679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8CA4761-6516-9A01-4856-55F6DF786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429000"/>
                <a:ext cx="12192000" cy="32502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DA54E76-5316-DF50-5FAE-E09F5380D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3250277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94F2A-627C-AD57-E79B-F3D053F2D89E}"/>
                </a:ext>
              </a:extLst>
            </p:cNvPr>
            <p:cNvSpPr/>
            <p:nvPr/>
          </p:nvSpPr>
          <p:spPr>
            <a:xfrm>
              <a:off x="762000" y="3512822"/>
              <a:ext cx="303612" cy="30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ECA8C0-6850-50C8-44C6-6100C002C599}"/>
                </a:ext>
              </a:extLst>
            </p:cNvPr>
            <p:cNvSpPr/>
            <p:nvPr/>
          </p:nvSpPr>
          <p:spPr>
            <a:xfrm>
              <a:off x="4686300" y="3544194"/>
              <a:ext cx="303612" cy="30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CD0A0C-8EA7-43BD-3F61-79BE253F8EE8}"/>
                </a:ext>
              </a:extLst>
            </p:cNvPr>
            <p:cNvSpPr/>
            <p:nvPr/>
          </p:nvSpPr>
          <p:spPr>
            <a:xfrm>
              <a:off x="8458794" y="3544194"/>
              <a:ext cx="303612" cy="30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8BD8C3-CC33-382B-B222-14D4C392266B}"/>
                </a:ext>
              </a:extLst>
            </p:cNvPr>
            <p:cNvSpPr txBox="1"/>
            <p:nvPr/>
          </p:nvSpPr>
          <p:spPr>
            <a:xfrm>
              <a:off x="796846" y="3544194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C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84892B-4387-7E78-4717-E2BE11C99316}"/>
                </a:ext>
              </a:extLst>
            </p:cNvPr>
            <p:cNvSpPr txBox="1"/>
            <p:nvPr/>
          </p:nvSpPr>
          <p:spPr>
            <a:xfrm>
              <a:off x="4681653" y="354419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endParaRPr lang="en-C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B65375-7D94-B2C9-594E-E33B7DB9BF84}"/>
                </a:ext>
              </a:extLst>
            </p:cNvPr>
            <p:cNvSpPr txBox="1"/>
            <p:nvPr/>
          </p:nvSpPr>
          <p:spPr>
            <a:xfrm>
              <a:off x="8455912" y="354419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CA" dirty="0"/>
            </a:p>
          </p:txBody>
        </p:sp>
      </p:grp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F614B774-3187-7087-8209-3FC0054F7892}"/>
              </a:ext>
            </a:extLst>
          </p:cNvPr>
          <p:cNvSpPr/>
          <p:nvPr/>
        </p:nvSpPr>
        <p:spPr>
          <a:xfrm>
            <a:off x="6307790" y="0"/>
            <a:ext cx="219075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Steps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3B51D45C-AE56-CCE7-C919-39755C99EBC8}"/>
              </a:ext>
            </a:extLst>
          </p:cNvPr>
          <p:cNvSpPr/>
          <p:nvPr/>
        </p:nvSpPr>
        <p:spPr>
          <a:xfrm>
            <a:off x="4102099" y="0"/>
            <a:ext cx="2533649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Design &amp; POC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26B8DF40-91ED-A047-F1BE-51B7D4924E50}"/>
              </a:ext>
            </a:extLst>
          </p:cNvPr>
          <p:cNvSpPr/>
          <p:nvPr/>
        </p:nvSpPr>
        <p:spPr>
          <a:xfrm>
            <a:off x="2079121" y="0"/>
            <a:ext cx="2667561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Scientific Background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F08DF499-37A2-7124-93D7-9A820EE7C2B7}"/>
              </a:ext>
            </a:extLst>
          </p:cNvPr>
          <p:cNvSpPr/>
          <p:nvPr/>
        </p:nvSpPr>
        <p:spPr>
          <a:xfrm>
            <a:off x="-3048" y="0"/>
            <a:ext cx="2311400" cy="463550"/>
          </a:xfrm>
          <a:prstGeom prst="homePlate">
            <a:avLst/>
          </a:prstGeom>
          <a:solidFill>
            <a:srgbClr val="2B89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7A9B7-D4B1-B269-0328-DA6D82D7165C}"/>
              </a:ext>
            </a:extLst>
          </p:cNvPr>
          <p:cNvSpPr txBox="1"/>
          <p:nvPr/>
        </p:nvSpPr>
        <p:spPr>
          <a:xfrm>
            <a:off x="9186460" y="4403034"/>
            <a:ext cx="1132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2-5 MHz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F7B01-0AA5-7088-0638-20780C2AAE02}"/>
              </a:ext>
            </a:extLst>
          </p:cNvPr>
          <p:cNvCxnSpPr>
            <a:cxnSpLocks/>
          </p:cNvCxnSpPr>
          <p:nvPr/>
        </p:nvCxnSpPr>
        <p:spPr>
          <a:xfrm flipH="1">
            <a:off x="9418784" y="4672094"/>
            <a:ext cx="235324" cy="423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60071B-7071-78C9-A9F0-00FB18785DF0}"/>
              </a:ext>
            </a:extLst>
          </p:cNvPr>
          <p:cNvCxnSpPr>
            <a:cxnSpLocks/>
          </p:cNvCxnSpPr>
          <p:nvPr/>
        </p:nvCxnSpPr>
        <p:spPr>
          <a:xfrm flipH="1">
            <a:off x="3708301" y="1720874"/>
            <a:ext cx="276750" cy="191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AF11B0-37B0-6AAE-59D2-6278E469F1F8}"/>
              </a:ext>
            </a:extLst>
          </p:cNvPr>
          <p:cNvSpPr txBox="1"/>
          <p:nvPr/>
        </p:nvSpPr>
        <p:spPr>
          <a:xfrm>
            <a:off x="3842744" y="1496159"/>
            <a:ext cx="1329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pulse echo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397468-8D01-D12A-7A06-EFB1421E42DA}"/>
              </a:ext>
            </a:extLst>
          </p:cNvPr>
          <p:cNvCxnSpPr>
            <a:cxnSpLocks/>
          </p:cNvCxnSpPr>
          <p:nvPr/>
        </p:nvCxnSpPr>
        <p:spPr>
          <a:xfrm flipH="1">
            <a:off x="3690922" y="4646679"/>
            <a:ext cx="276750" cy="191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EFEF50-A380-F720-6663-E1AFC4B55677}"/>
              </a:ext>
            </a:extLst>
          </p:cNvPr>
          <p:cNvSpPr txBox="1"/>
          <p:nvPr/>
        </p:nvSpPr>
        <p:spPr>
          <a:xfrm>
            <a:off x="3825365" y="4421964"/>
            <a:ext cx="1329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dirty="0"/>
              <a:t>pulse echo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174E2-E7EA-7508-3455-5FDDE0BDAF02}"/>
              </a:ext>
            </a:extLst>
          </p:cNvPr>
          <p:cNvSpPr/>
          <p:nvPr/>
        </p:nvSpPr>
        <p:spPr>
          <a:xfrm>
            <a:off x="635365" y="1035716"/>
            <a:ext cx="388189" cy="33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321EA7-A8D1-4A17-A37B-E6EC75A0F9C6}"/>
              </a:ext>
            </a:extLst>
          </p:cNvPr>
          <p:cNvGrpSpPr>
            <a:grpSpLocks noChangeAspect="1"/>
          </p:cNvGrpSpPr>
          <p:nvPr/>
        </p:nvGrpSpPr>
        <p:grpSpPr>
          <a:xfrm>
            <a:off x="42118" y="1700385"/>
            <a:ext cx="1476576" cy="1491046"/>
            <a:chOff x="42118" y="1700385"/>
            <a:chExt cx="1476576" cy="14910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1F341F-2CD0-8C5A-46FE-C88311EF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586" t="7235" r="34319" b="5356"/>
            <a:stretch/>
          </p:blipFill>
          <p:spPr>
            <a:xfrm>
              <a:off x="42118" y="1912772"/>
              <a:ext cx="1476576" cy="127865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2EC85E-5AFC-5CBB-6D4E-7A5317E3D34D}"/>
                </a:ext>
              </a:extLst>
            </p:cNvPr>
            <p:cNvSpPr/>
            <p:nvPr/>
          </p:nvSpPr>
          <p:spPr>
            <a:xfrm>
              <a:off x="135551" y="1700385"/>
              <a:ext cx="388189" cy="337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01E476-75FD-500C-35D7-3FCAF60F5F9C}"/>
              </a:ext>
            </a:extLst>
          </p:cNvPr>
          <p:cNvGrpSpPr>
            <a:grpSpLocks noChangeAspect="1"/>
          </p:cNvGrpSpPr>
          <p:nvPr/>
        </p:nvGrpSpPr>
        <p:grpSpPr>
          <a:xfrm>
            <a:off x="100681" y="4334988"/>
            <a:ext cx="1456654" cy="1608612"/>
            <a:chOff x="100681" y="4334988"/>
            <a:chExt cx="1456654" cy="160861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00FF1E-5D86-55A6-A20C-B5014158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0819"/>
            <a:stretch/>
          </p:blipFill>
          <p:spPr>
            <a:xfrm>
              <a:off x="135551" y="4394311"/>
              <a:ext cx="1421784" cy="154928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352AF5-4096-9E01-51C6-E2CC0777CD82}"/>
                </a:ext>
              </a:extLst>
            </p:cNvPr>
            <p:cNvSpPr/>
            <p:nvPr/>
          </p:nvSpPr>
          <p:spPr>
            <a:xfrm>
              <a:off x="100681" y="4334988"/>
              <a:ext cx="388189" cy="337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1998D-AA94-977C-A610-C73C134560AF}"/>
              </a:ext>
            </a:extLst>
          </p:cNvPr>
          <p:cNvSpPr txBox="1"/>
          <p:nvPr/>
        </p:nvSpPr>
        <p:spPr>
          <a:xfrm>
            <a:off x="244643" y="3153723"/>
            <a:ext cx="1187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0.75  g/L</a:t>
            </a:r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68454A-680E-DF43-FD3A-598E3B05644F}"/>
              </a:ext>
            </a:extLst>
          </p:cNvPr>
          <p:cNvSpPr txBox="1"/>
          <p:nvPr/>
        </p:nvSpPr>
        <p:spPr>
          <a:xfrm>
            <a:off x="356791" y="5874974"/>
            <a:ext cx="94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 g/L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529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352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Fernandes</dc:creator>
  <cp:lastModifiedBy>Yimin Xu</cp:lastModifiedBy>
  <cp:revision>2</cp:revision>
  <dcterms:created xsi:type="dcterms:W3CDTF">2024-08-24T02:02:22Z</dcterms:created>
  <dcterms:modified xsi:type="dcterms:W3CDTF">2025-05-07T18:46:03Z</dcterms:modified>
</cp:coreProperties>
</file>